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idact Gothic" panose="020B0604020202020204" charset="0"/>
      <p:regular r:id="rId19"/>
    </p:embeddedFont>
    <p:embeddedFont>
      <p:font typeface="Homemade Apple" panose="020B0604020202020204" charset="0"/>
      <p:regular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Rochester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b4480e1ec1_0_1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b4480e1ec1_0_1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b4480e1ec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b4480e1ec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b4480e1ec1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b4480e1ec1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b4480e1ec1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b4480e1ec1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b4480e1ec1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b4480e1ec1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b4480e1ec1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b4480e1ec1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b45892864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b45892864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817000" y="578819"/>
            <a:ext cx="3510000" cy="3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solidFill>
                <a:schemeClr val="lt1"/>
              </a:solidFill>
              <a:latin typeface="Rochester"/>
              <a:ea typeface="Rochester"/>
              <a:cs typeface="Rochester"/>
              <a:sym typeface="Rochester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39959" y="1434581"/>
            <a:ext cx="486000" cy="48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520181" y="4404049"/>
            <a:ext cx="486000" cy="4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8469863" y="3445328"/>
            <a:ext cx="486000" cy="48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16221" y="4900500"/>
            <a:ext cx="486000" cy="4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647562" y="2626567"/>
            <a:ext cx="486000" cy="4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409631" y="4145124"/>
            <a:ext cx="405000" cy="40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6659725" y="3356687"/>
            <a:ext cx="405000" cy="40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432541" y="2876161"/>
            <a:ext cx="405000" cy="40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5264798" y="4229099"/>
            <a:ext cx="405000" cy="405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50602" y="4189445"/>
            <a:ext cx="486000" cy="48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303244" y="2279764"/>
            <a:ext cx="351000" cy="35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91581" y="3569722"/>
            <a:ext cx="351000" cy="3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455575" y="2669317"/>
            <a:ext cx="351000" cy="3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2113384" y="3537064"/>
            <a:ext cx="351000" cy="3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1462574" y="4628747"/>
            <a:ext cx="351000" cy="3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459824" y="2466376"/>
            <a:ext cx="351000" cy="3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7585787" y="4152885"/>
            <a:ext cx="351000" cy="35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5738327" y="3666930"/>
            <a:ext cx="405000" cy="40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5817637" y="3098525"/>
            <a:ext cx="351000" cy="35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803639" y="1069119"/>
            <a:ext cx="351000" cy="3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4572000" y="4883005"/>
            <a:ext cx="351000" cy="35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197360" y="4738500"/>
            <a:ext cx="405000" cy="40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180322" y="3912622"/>
            <a:ext cx="270000" cy="2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741784" y="3159175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3331028" y="4152885"/>
            <a:ext cx="270000" cy="2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7389846" y="3292136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8495522" y="1689603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5234473" y="4817691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5864290" y="4481789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2911150" y="3858971"/>
            <a:ext cx="135000" cy="1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6391470" y="3315462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7301204" y="1083113"/>
            <a:ext cx="135000" cy="135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6104552" y="4246191"/>
            <a:ext cx="135000" cy="13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641271" y="4827021"/>
            <a:ext cx="135000" cy="1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021286" y="4484121"/>
            <a:ext cx="216000" cy="2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8255259" y="4661403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8192277" y="4017590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87308" y="3114854"/>
            <a:ext cx="216000" cy="2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7100596" y="2792948"/>
            <a:ext cx="216000" cy="2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023619" y="1883213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8605157" y="2571750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1936102" y="2079156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600909" y="3366780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1957095" y="4325500"/>
            <a:ext cx="243000" cy="24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4751613" y="4544769"/>
            <a:ext cx="243000" cy="24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6972298" y="3980266"/>
            <a:ext cx="243000" cy="24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7700087" y="4778034"/>
            <a:ext cx="243000" cy="24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6279502" y="4678494"/>
            <a:ext cx="810000" cy="81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5309118" y="399659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6445120" y="4355825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2775857" y="4738500"/>
            <a:ext cx="675000" cy="67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837922" y="4155217"/>
            <a:ext cx="270000" cy="27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3076768" y="4346493"/>
            <a:ext cx="243000" cy="24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6256175" y="3719012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789144" y="3695685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003041" y="2741630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-202500" y="4079810"/>
            <a:ext cx="405000" cy="40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93305" y="4750044"/>
            <a:ext cx="270000" cy="27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1259631" y="3341122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184278" y="2986559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8749782" y="4379152"/>
            <a:ext cx="270000" cy="27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3186056" y="1308600"/>
            <a:ext cx="2858400" cy="2136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4" name="Google Shape;74;p2"/>
          <p:cNvSpPr txBox="1"/>
          <p:nvPr/>
        </p:nvSpPr>
        <p:spPr>
          <a:xfrm rot="5400000">
            <a:off x="-498675" y="4602244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s">
  <p:cSld name="TWO_OBJECTS_1_1_3_1_1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1"/>
          <p:cNvSpPr txBox="1">
            <a:spLocks noGrp="1"/>
          </p:cNvSpPr>
          <p:nvPr>
            <p:ph type="sldNum" idx="12"/>
          </p:nvPr>
        </p:nvSpPr>
        <p:spPr>
          <a:xfrm>
            <a:off x="7086600" y="48815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2" name="Google Shape;442;p11"/>
          <p:cNvSpPr txBox="1">
            <a:spLocks noGrp="1"/>
          </p:cNvSpPr>
          <p:nvPr>
            <p:ph type="ctrTitle"/>
          </p:nvPr>
        </p:nvSpPr>
        <p:spPr>
          <a:xfrm>
            <a:off x="3804000" y="296531"/>
            <a:ext cx="50784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11"/>
          <p:cNvSpPr/>
          <p:nvPr/>
        </p:nvSpPr>
        <p:spPr>
          <a:xfrm>
            <a:off x="1088613" y="1035458"/>
            <a:ext cx="2948400" cy="295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solidFill>
                <a:schemeClr val="lt1"/>
              </a:solidFill>
              <a:latin typeface="Rochester"/>
              <a:ea typeface="Rochester"/>
              <a:cs typeface="Rochester"/>
              <a:sym typeface="Rochester"/>
            </a:endParaRPr>
          </a:p>
        </p:txBody>
      </p:sp>
      <p:sp>
        <p:nvSpPr>
          <p:cNvPr id="444" name="Google Shape;444;p11"/>
          <p:cNvSpPr/>
          <p:nvPr/>
        </p:nvSpPr>
        <p:spPr>
          <a:xfrm>
            <a:off x="817568" y="2807426"/>
            <a:ext cx="583200" cy="58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1"/>
          <p:cNvSpPr/>
          <p:nvPr/>
        </p:nvSpPr>
        <p:spPr>
          <a:xfrm>
            <a:off x="4517739" y="3683219"/>
            <a:ext cx="486000" cy="4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1"/>
          <p:cNvSpPr/>
          <p:nvPr/>
        </p:nvSpPr>
        <p:spPr>
          <a:xfrm>
            <a:off x="176555" y="3899585"/>
            <a:ext cx="421200" cy="42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1"/>
          <p:cNvSpPr/>
          <p:nvPr/>
        </p:nvSpPr>
        <p:spPr>
          <a:xfrm>
            <a:off x="3412061" y="4055361"/>
            <a:ext cx="486000" cy="48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1"/>
          <p:cNvSpPr/>
          <p:nvPr/>
        </p:nvSpPr>
        <p:spPr>
          <a:xfrm>
            <a:off x="3507233" y="3373549"/>
            <a:ext cx="421200" cy="42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1"/>
          <p:cNvSpPr/>
          <p:nvPr/>
        </p:nvSpPr>
        <p:spPr>
          <a:xfrm>
            <a:off x="3490436" y="1196566"/>
            <a:ext cx="421200" cy="42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1"/>
          <p:cNvSpPr/>
          <p:nvPr/>
        </p:nvSpPr>
        <p:spPr>
          <a:xfrm>
            <a:off x="1133875" y="4285717"/>
            <a:ext cx="162000" cy="16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1"/>
          <p:cNvSpPr/>
          <p:nvPr/>
        </p:nvSpPr>
        <p:spPr>
          <a:xfrm>
            <a:off x="4195833" y="3633768"/>
            <a:ext cx="162000" cy="16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4532434" y="3007002"/>
            <a:ext cx="259200" cy="25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1"/>
          <p:cNvSpPr/>
          <p:nvPr/>
        </p:nvSpPr>
        <p:spPr>
          <a:xfrm>
            <a:off x="4440062" y="1915758"/>
            <a:ext cx="259200" cy="258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1"/>
          <p:cNvSpPr/>
          <p:nvPr/>
        </p:nvSpPr>
        <p:spPr>
          <a:xfrm>
            <a:off x="220991" y="2150796"/>
            <a:ext cx="259200" cy="25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1"/>
          <p:cNvSpPr/>
          <p:nvPr/>
        </p:nvSpPr>
        <p:spPr>
          <a:xfrm>
            <a:off x="761584" y="3695325"/>
            <a:ext cx="259200" cy="258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1"/>
          <p:cNvSpPr/>
          <p:nvPr/>
        </p:nvSpPr>
        <p:spPr>
          <a:xfrm>
            <a:off x="4033480" y="4117834"/>
            <a:ext cx="259200" cy="25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1"/>
          <p:cNvSpPr/>
          <p:nvPr/>
        </p:nvSpPr>
        <p:spPr>
          <a:xfrm>
            <a:off x="301818" y="3575195"/>
            <a:ext cx="162000" cy="16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WO_OBJECTS_1_1_2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"/>
          <p:cNvSpPr txBox="1">
            <a:spLocks noGrp="1"/>
          </p:cNvSpPr>
          <p:nvPr>
            <p:ph type="sldNum" idx="12"/>
          </p:nvPr>
        </p:nvSpPr>
        <p:spPr>
          <a:xfrm>
            <a:off x="7086600" y="48815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0" name="Google Shape;460;p12"/>
          <p:cNvSpPr txBox="1">
            <a:spLocks noGrp="1"/>
          </p:cNvSpPr>
          <p:nvPr>
            <p:ph type="ctrTitle"/>
          </p:nvPr>
        </p:nvSpPr>
        <p:spPr>
          <a:xfrm>
            <a:off x="2024494" y="296531"/>
            <a:ext cx="5168400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1" name="Google Shape;461;p12"/>
          <p:cNvSpPr txBox="1">
            <a:spLocks noGrp="1"/>
          </p:cNvSpPr>
          <p:nvPr>
            <p:ph type="body" idx="1"/>
          </p:nvPr>
        </p:nvSpPr>
        <p:spPr>
          <a:xfrm>
            <a:off x="1598400" y="1807622"/>
            <a:ext cx="6423600" cy="2621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12"/>
          <p:cNvSpPr/>
          <p:nvPr/>
        </p:nvSpPr>
        <p:spPr>
          <a:xfrm rot="10800000" flipH="1">
            <a:off x="346436" y="4073564"/>
            <a:ext cx="486000" cy="48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2"/>
          <p:cNvSpPr/>
          <p:nvPr/>
        </p:nvSpPr>
        <p:spPr>
          <a:xfrm rot="10800000" flipH="1">
            <a:off x="217839" y="3227864"/>
            <a:ext cx="486000" cy="4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2"/>
          <p:cNvSpPr/>
          <p:nvPr/>
        </p:nvSpPr>
        <p:spPr>
          <a:xfrm rot="10800000" flipH="1">
            <a:off x="974296" y="4322026"/>
            <a:ext cx="351000" cy="35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2"/>
          <p:cNvSpPr/>
          <p:nvPr/>
        </p:nvSpPr>
        <p:spPr>
          <a:xfrm rot="10800000" flipH="1">
            <a:off x="1287098" y="3887475"/>
            <a:ext cx="351000" cy="3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2"/>
          <p:cNvSpPr/>
          <p:nvPr/>
        </p:nvSpPr>
        <p:spPr>
          <a:xfrm rot="10800000" flipH="1">
            <a:off x="-175500" y="3858730"/>
            <a:ext cx="351000" cy="3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2"/>
          <p:cNvSpPr/>
          <p:nvPr/>
        </p:nvSpPr>
        <p:spPr>
          <a:xfrm rot="10800000" flipH="1">
            <a:off x="1519535" y="4584220"/>
            <a:ext cx="270000" cy="2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2"/>
          <p:cNvSpPr/>
          <p:nvPr/>
        </p:nvSpPr>
        <p:spPr>
          <a:xfrm rot="10800000" flipH="1">
            <a:off x="-135000" y="3287641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2"/>
          <p:cNvSpPr/>
          <p:nvPr/>
        </p:nvSpPr>
        <p:spPr>
          <a:xfrm rot="10800000" flipH="1">
            <a:off x="844721" y="3853847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2"/>
          <p:cNvSpPr/>
          <p:nvPr/>
        </p:nvSpPr>
        <p:spPr>
          <a:xfrm rot="10800000" flipH="1">
            <a:off x="622365" y="4714536"/>
            <a:ext cx="243000" cy="24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2"/>
          <p:cNvSpPr/>
          <p:nvPr/>
        </p:nvSpPr>
        <p:spPr>
          <a:xfrm rot="10800000" flipH="1">
            <a:off x="152074" y="4611692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2"/>
          <p:cNvSpPr/>
          <p:nvPr/>
        </p:nvSpPr>
        <p:spPr>
          <a:xfrm rot="10800000" flipH="1">
            <a:off x="936674" y="3456844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2"/>
          <p:cNvSpPr/>
          <p:nvPr/>
        </p:nvSpPr>
        <p:spPr>
          <a:xfrm rot="10800000" flipH="1">
            <a:off x="418972" y="3771752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2"/>
          <p:cNvSpPr/>
          <p:nvPr/>
        </p:nvSpPr>
        <p:spPr>
          <a:xfrm rot="10800000" flipH="1">
            <a:off x="1194543" y="4927500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2"/>
          <p:cNvSpPr/>
          <p:nvPr/>
        </p:nvSpPr>
        <p:spPr>
          <a:xfrm rot="10800000" flipH="1">
            <a:off x="1704341" y="4534263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2"/>
          <p:cNvSpPr/>
          <p:nvPr/>
        </p:nvSpPr>
        <p:spPr>
          <a:xfrm flipH="1">
            <a:off x="8260906" y="289972"/>
            <a:ext cx="486000" cy="48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2"/>
          <p:cNvSpPr/>
          <p:nvPr/>
        </p:nvSpPr>
        <p:spPr>
          <a:xfrm flipH="1">
            <a:off x="8389503" y="1135672"/>
            <a:ext cx="486000" cy="4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2"/>
          <p:cNvSpPr/>
          <p:nvPr/>
        </p:nvSpPr>
        <p:spPr>
          <a:xfrm flipH="1">
            <a:off x="7768046" y="176510"/>
            <a:ext cx="351000" cy="35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2"/>
          <p:cNvSpPr/>
          <p:nvPr/>
        </p:nvSpPr>
        <p:spPr>
          <a:xfrm flipH="1">
            <a:off x="7455244" y="611061"/>
            <a:ext cx="351000" cy="3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2"/>
          <p:cNvSpPr/>
          <p:nvPr/>
        </p:nvSpPr>
        <p:spPr>
          <a:xfrm flipH="1">
            <a:off x="8917842" y="639806"/>
            <a:ext cx="351000" cy="3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2"/>
          <p:cNvSpPr/>
          <p:nvPr/>
        </p:nvSpPr>
        <p:spPr>
          <a:xfrm flipH="1">
            <a:off x="7303807" y="-4684"/>
            <a:ext cx="270000" cy="2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2"/>
          <p:cNvSpPr/>
          <p:nvPr/>
        </p:nvSpPr>
        <p:spPr>
          <a:xfrm flipH="1">
            <a:off x="8958342" y="1291895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2"/>
          <p:cNvSpPr/>
          <p:nvPr/>
        </p:nvSpPr>
        <p:spPr>
          <a:xfrm flipH="1">
            <a:off x="8032621" y="779689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2"/>
          <p:cNvSpPr/>
          <p:nvPr/>
        </p:nvSpPr>
        <p:spPr>
          <a:xfrm flipH="1">
            <a:off x="8227977" y="-108000"/>
            <a:ext cx="243000" cy="24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2"/>
          <p:cNvSpPr/>
          <p:nvPr/>
        </p:nvSpPr>
        <p:spPr>
          <a:xfrm flipH="1">
            <a:off x="8806268" y="102844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2"/>
          <p:cNvSpPr/>
          <p:nvPr/>
        </p:nvSpPr>
        <p:spPr>
          <a:xfrm flipH="1">
            <a:off x="7940668" y="1176692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2"/>
          <p:cNvSpPr/>
          <p:nvPr/>
        </p:nvSpPr>
        <p:spPr>
          <a:xfrm flipH="1">
            <a:off x="8458369" y="861784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2"/>
          <p:cNvSpPr/>
          <p:nvPr/>
        </p:nvSpPr>
        <p:spPr>
          <a:xfrm flipH="1">
            <a:off x="7254001" y="180273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WO_OBJECTS_1_1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3"/>
          <p:cNvSpPr txBox="1">
            <a:spLocks noGrp="1"/>
          </p:cNvSpPr>
          <p:nvPr>
            <p:ph type="sldNum" idx="12"/>
          </p:nvPr>
        </p:nvSpPr>
        <p:spPr>
          <a:xfrm>
            <a:off x="7086600" y="48815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ctrTitle"/>
          </p:nvPr>
        </p:nvSpPr>
        <p:spPr>
          <a:xfrm>
            <a:off x="472800" y="316069"/>
            <a:ext cx="8292000" cy="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body" idx="1"/>
          </p:nvPr>
        </p:nvSpPr>
        <p:spPr>
          <a:xfrm>
            <a:off x="915000" y="1512019"/>
            <a:ext cx="3394500" cy="2364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body" idx="2"/>
          </p:nvPr>
        </p:nvSpPr>
        <p:spPr>
          <a:xfrm>
            <a:off x="4794479" y="1512019"/>
            <a:ext cx="3394500" cy="2364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13"/>
          <p:cNvSpPr/>
          <p:nvPr/>
        </p:nvSpPr>
        <p:spPr>
          <a:xfrm rot="10800000" flipH="1">
            <a:off x="346436" y="4073564"/>
            <a:ext cx="486000" cy="48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3"/>
          <p:cNvSpPr/>
          <p:nvPr/>
        </p:nvSpPr>
        <p:spPr>
          <a:xfrm rot="10800000" flipH="1">
            <a:off x="217839" y="3227864"/>
            <a:ext cx="486000" cy="4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3"/>
          <p:cNvSpPr/>
          <p:nvPr/>
        </p:nvSpPr>
        <p:spPr>
          <a:xfrm rot="10800000" flipH="1">
            <a:off x="974296" y="4322026"/>
            <a:ext cx="351000" cy="35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3"/>
          <p:cNvSpPr/>
          <p:nvPr/>
        </p:nvSpPr>
        <p:spPr>
          <a:xfrm rot="10800000" flipH="1">
            <a:off x="1287098" y="3887475"/>
            <a:ext cx="351000" cy="3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3"/>
          <p:cNvSpPr/>
          <p:nvPr/>
        </p:nvSpPr>
        <p:spPr>
          <a:xfrm rot="10800000" flipH="1">
            <a:off x="-175500" y="3858730"/>
            <a:ext cx="351000" cy="3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3"/>
          <p:cNvSpPr/>
          <p:nvPr/>
        </p:nvSpPr>
        <p:spPr>
          <a:xfrm rot="10800000" flipH="1">
            <a:off x="1519535" y="4584220"/>
            <a:ext cx="270000" cy="2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3"/>
          <p:cNvSpPr/>
          <p:nvPr/>
        </p:nvSpPr>
        <p:spPr>
          <a:xfrm rot="10800000" flipH="1">
            <a:off x="-135000" y="3287641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3"/>
          <p:cNvSpPr/>
          <p:nvPr/>
        </p:nvSpPr>
        <p:spPr>
          <a:xfrm rot="10800000" flipH="1">
            <a:off x="844721" y="3853847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3"/>
          <p:cNvSpPr/>
          <p:nvPr/>
        </p:nvSpPr>
        <p:spPr>
          <a:xfrm rot="10800000" flipH="1">
            <a:off x="622365" y="4714536"/>
            <a:ext cx="243000" cy="24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3"/>
          <p:cNvSpPr/>
          <p:nvPr/>
        </p:nvSpPr>
        <p:spPr>
          <a:xfrm rot="10800000" flipH="1">
            <a:off x="152074" y="4611692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3"/>
          <p:cNvSpPr/>
          <p:nvPr/>
        </p:nvSpPr>
        <p:spPr>
          <a:xfrm rot="10800000" flipH="1">
            <a:off x="936674" y="3456844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3"/>
          <p:cNvSpPr/>
          <p:nvPr/>
        </p:nvSpPr>
        <p:spPr>
          <a:xfrm rot="10800000" flipH="1">
            <a:off x="418972" y="3771752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3"/>
          <p:cNvSpPr/>
          <p:nvPr/>
        </p:nvSpPr>
        <p:spPr>
          <a:xfrm rot="10800000" flipH="1">
            <a:off x="1194543" y="4927500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3"/>
          <p:cNvSpPr/>
          <p:nvPr/>
        </p:nvSpPr>
        <p:spPr>
          <a:xfrm rot="10800000" flipH="1">
            <a:off x="1704341" y="4534263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3"/>
          <p:cNvSpPr/>
          <p:nvPr/>
        </p:nvSpPr>
        <p:spPr>
          <a:xfrm rot="10800000">
            <a:off x="8332305" y="4090149"/>
            <a:ext cx="486000" cy="48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3"/>
          <p:cNvSpPr/>
          <p:nvPr/>
        </p:nvSpPr>
        <p:spPr>
          <a:xfrm rot="10800000">
            <a:off x="8460902" y="3244448"/>
            <a:ext cx="486000" cy="4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3"/>
          <p:cNvSpPr/>
          <p:nvPr/>
        </p:nvSpPr>
        <p:spPr>
          <a:xfrm rot="10800000">
            <a:off x="7839446" y="4338610"/>
            <a:ext cx="351000" cy="35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3"/>
          <p:cNvSpPr/>
          <p:nvPr/>
        </p:nvSpPr>
        <p:spPr>
          <a:xfrm rot="10800000">
            <a:off x="7526644" y="3904059"/>
            <a:ext cx="351000" cy="3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3"/>
          <p:cNvSpPr/>
          <p:nvPr/>
        </p:nvSpPr>
        <p:spPr>
          <a:xfrm rot="10800000">
            <a:off x="8989241" y="3875315"/>
            <a:ext cx="351000" cy="3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3"/>
          <p:cNvSpPr/>
          <p:nvPr/>
        </p:nvSpPr>
        <p:spPr>
          <a:xfrm rot="10800000">
            <a:off x="7375206" y="4600804"/>
            <a:ext cx="270000" cy="2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3"/>
          <p:cNvSpPr/>
          <p:nvPr/>
        </p:nvSpPr>
        <p:spPr>
          <a:xfrm rot="10800000">
            <a:off x="9029741" y="3304226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3"/>
          <p:cNvSpPr/>
          <p:nvPr/>
        </p:nvSpPr>
        <p:spPr>
          <a:xfrm rot="10800000">
            <a:off x="8104020" y="3870432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3"/>
          <p:cNvSpPr/>
          <p:nvPr/>
        </p:nvSpPr>
        <p:spPr>
          <a:xfrm rot="10800000">
            <a:off x="8299376" y="4731120"/>
            <a:ext cx="243000" cy="24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3"/>
          <p:cNvSpPr/>
          <p:nvPr/>
        </p:nvSpPr>
        <p:spPr>
          <a:xfrm rot="10800000">
            <a:off x="8877668" y="4628277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3"/>
          <p:cNvSpPr/>
          <p:nvPr/>
        </p:nvSpPr>
        <p:spPr>
          <a:xfrm rot="10800000">
            <a:off x="8012068" y="3473428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3"/>
          <p:cNvSpPr/>
          <p:nvPr/>
        </p:nvSpPr>
        <p:spPr>
          <a:xfrm rot="10800000">
            <a:off x="8529769" y="3788337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3"/>
          <p:cNvSpPr/>
          <p:nvPr/>
        </p:nvSpPr>
        <p:spPr>
          <a:xfrm rot="10800000">
            <a:off x="7754198" y="4944084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3"/>
          <p:cNvSpPr/>
          <p:nvPr/>
        </p:nvSpPr>
        <p:spPr>
          <a:xfrm rot="10800000">
            <a:off x="7325400" y="4550847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 1 1 1 1">
  <p:cSld name="TWO_OBJECTS_1_1_1_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4"/>
          <p:cNvSpPr txBox="1">
            <a:spLocks noGrp="1"/>
          </p:cNvSpPr>
          <p:nvPr>
            <p:ph type="sldNum" idx="12"/>
          </p:nvPr>
        </p:nvSpPr>
        <p:spPr>
          <a:xfrm>
            <a:off x="7086600" y="48815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4" name="Google Shape;524;p14"/>
          <p:cNvSpPr/>
          <p:nvPr/>
        </p:nvSpPr>
        <p:spPr>
          <a:xfrm rot="10800000">
            <a:off x="8459190" y="4481639"/>
            <a:ext cx="364500" cy="36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4"/>
          <p:cNvSpPr/>
          <p:nvPr/>
        </p:nvSpPr>
        <p:spPr>
          <a:xfrm rot="10800000">
            <a:off x="8555638" y="3848379"/>
            <a:ext cx="364500" cy="36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4"/>
          <p:cNvSpPr/>
          <p:nvPr/>
        </p:nvSpPr>
        <p:spPr>
          <a:xfrm rot="10800000">
            <a:off x="8089695" y="4667699"/>
            <a:ext cx="263100" cy="26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4"/>
          <p:cNvSpPr/>
          <p:nvPr/>
        </p:nvSpPr>
        <p:spPr>
          <a:xfrm rot="10800000">
            <a:off x="7855094" y="4342308"/>
            <a:ext cx="263100" cy="26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4"/>
          <p:cNvSpPr/>
          <p:nvPr/>
        </p:nvSpPr>
        <p:spPr>
          <a:xfrm rot="10800000">
            <a:off x="8952042" y="4320784"/>
            <a:ext cx="263100" cy="26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4"/>
          <p:cNvSpPr/>
          <p:nvPr/>
        </p:nvSpPr>
        <p:spPr>
          <a:xfrm rot="10800000">
            <a:off x="7741366" y="4863977"/>
            <a:ext cx="202500" cy="20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4"/>
          <p:cNvSpPr/>
          <p:nvPr/>
        </p:nvSpPr>
        <p:spPr>
          <a:xfrm rot="10800000">
            <a:off x="8982267" y="3893099"/>
            <a:ext cx="202500" cy="20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4"/>
          <p:cNvSpPr/>
          <p:nvPr/>
        </p:nvSpPr>
        <p:spPr>
          <a:xfrm rot="10800000">
            <a:off x="8287976" y="4317139"/>
            <a:ext cx="162000" cy="16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4"/>
          <p:cNvSpPr/>
          <p:nvPr/>
        </p:nvSpPr>
        <p:spPr>
          <a:xfrm rot="10800000">
            <a:off x="8434643" y="4961440"/>
            <a:ext cx="182100" cy="18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4"/>
          <p:cNvSpPr/>
          <p:nvPr/>
        </p:nvSpPr>
        <p:spPr>
          <a:xfrm rot="10800000">
            <a:off x="8868062" y="4884561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4"/>
          <p:cNvSpPr/>
          <p:nvPr/>
        </p:nvSpPr>
        <p:spPr>
          <a:xfrm rot="10800000">
            <a:off x="8219012" y="4019863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4"/>
          <p:cNvSpPr/>
          <p:nvPr/>
        </p:nvSpPr>
        <p:spPr>
          <a:xfrm rot="10800000">
            <a:off x="8607287" y="4255666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4"/>
          <p:cNvSpPr/>
          <p:nvPr/>
        </p:nvSpPr>
        <p:spPr>
          <a:xfrm rot="10800000">
            <a:off x="7703861" y="4826582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4"/>
          <p:cNvSpPr/>
          <p:nvPr/>
        </p:nvSpPr>
        <p:spPr>
          <a:xfrm flipH="1">
            <a:off x="8480621" y="244867"/>
            <a:ext cx="364500" cy="36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4"/>
          <p:cNvSpPr/>
          <p:nvPr/>
        </p:nvSpPr>
        <p:spPr>
          <a:xfrm flipH="1">
            <a:off x="8577069" y="878127"/>
            <a:ext cx="364500" cy="36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14"/>
          <p:cNvSpPr/>
          <p:nvPr/>
        </p:nvSpPr>
        <p:spPr>
          <a:xfrm flipH="1">
            <a:off x="8111126" y="159907"/>
            <a:ext cx="263100" cy="26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4"/>
          <p:cNvSpPr/>
          <p:nvPr/>
        </p:nvSpPr>
        <p:spPr>
          <a:xfrm flipH="1">
            <a:off x="7876525" y="485299"/>
            <a:ext cx="263100" cy="26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4"/>
          <p:cNvSpPr/>
          <p:nvPr/>
        </p:nvSpPr>
        <p:spPr>
          <a:xfrm flipH="1">
            <a:off x="8973473" y="506823"/>
            <a:ext cx="263100" cy="26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4"/>
          <p:cNvSpPr/>
          <p:nvPr/>
        </p:nvSpPr>
        <p:spPr>
          <a:xfrm flipH="1">
            <a:off x="7762797" y="24229"/>
            <a:ext cx="202500" cy="20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4"/>
          <p:cNvSpPr/>
          <p:nvPr/>
        </p:nvSpPr>
        <p:spPr>
          <a:xfrm flipH="1">
            <a:off x="9003698" y="995107"/>
            <a:ext cx="202500" cy="20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4"/>
          <p:cNvSpPr/>
          <p:nvPr/>
        </p:nvSpPr>
        <p:spPr>
          <a:xfrm flipH="1">
            <a:off x="8309407" y="611567"/>
            <a:ext cx="162000" cy="16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4"/>
          <p:cNvSpPr/>
          <p:nvPr/>
        </p:nvSpPr>
        <p:spPr>
          <a:xfrm flipH="1">
            <a:off x="8456074" y="-53134"/>
            <a:ext cx="182100" cy="18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4"/>
          <p:cNvSpPr/>
          <p:nvPr/>
        </p:nvSpPr>
        <p:spPr>
          <a:xfrm flipH="1">
            <a:off x="8889493" y="104745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4"/>
          <p:cNvSpPr/>
          <p:nvPr/>
        </p:nvSpPr>
        <p:spPr>
          <a:xfrm flipH="1">
            <a:off x="8240443" y="908843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4"/>
          <p:cNvSpPr/>
          <p:nvPr/>
        </p:nvSpPr>
        <p:spPr>
          <a:xfrm flipH="1">
            <a:off x="8628719" y="673040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4"/>
          <p:cNvSpPr/>
          <p:nvPr/>
        </p:nvSpPr>
        <p:spPr>
          <a:xfrm flipH="1">
            <a:off x="7725292" y="162725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4"/>
          <p:cNvSpPr/>
          <p:nvPr/>
        </p:nvSpPr>
        <p:spPr>
          <a:xfrm>
            <a:off x="298884" y="244867"/>
            <a:ext cx="364500" cy="36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4"/>
          <p:cNvSpPr/>
          <p:nvPr/>
        </p:nvSpPr>
        <p:spPr>
          <a:xfrm>
            <a:off x="202436" y="878127"/>
            <a:ext cx="364500" cy="36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4"/>
          <p:cNvSpPr/>
          <p:nvPr/>
        </p:nvSpPr>
        <p:spPr>
          <a:xfrm>
            <a:off x="769779" y="159907"/>
            <a:ext cx="263100" cy="26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4"/>
          <p:cNvSpPr/>
          <p:nvPr/>
        </p:nvSpPr>
        <p:spPr>
          <a:xfrm>
            <a:off x="1004380" y="485299"/>
            <a:ext cx="263100" cy="26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4"/>
          <p:cNvSpPr/>
          <p:nvPr/>
        </p:nvSpPr>
        <p:spPr>
          <a:xfrm>
            <a:off x="-92568" y="506823"/>
            <a:ext cx="263100" cy="26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1178708" y="24229"/>
            <a:ext cx="202500" cy="20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4"/>
          <p:cNvSpPr/>
          <p:nvPr/>
        </p:nvSpPr>
        <p:spPr>
          <a:xfrm>
            <a:off x="-62193" y="995107"/>
            <a:ext cx="202500" cy="20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672598" y="611567"/>
            <a:ext cx="162000" cy="16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4"/>
          <p:cNvSpPr/>
          <p:nvPr/>
        </p:nvSpPr>
        <p:spPr>
          <a:xfrm>
            <a:off x="505831" y="-53134"/>
            <a:ext cx="182100" cy="18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4"/>
          <p:cNvSpPr/>
          <p:nvPr/>
        </p:nvSpPr>
        <p:spPr>
          <a:xfrm>
            <a:off x="153112" y="104745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4"/>
          <p:cNvSpPr/>
          <p:nvPr/>
        </p:nvSpPr>
        <p:spPr>
          <a:xfrm>
            <a:off x="741562" y="908843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4"/>
          <p:cNvSpPr/>
          <p:nvPr/>
        </p:nvSpPr>
        <p:spPr>
          <a:xfrm>
            <a:off x="353286" y="673040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4"/>
          <p:cNvSpPr/>
          <p:nvPr/>
        </p:nvSpPr>
        <p:spPr>
          <a:xfrm>
            <a:off x="1317313" y="162725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4"/>
          <p:cNvSpPr txBox="1">
            <a:spLocks noGrp="1"/>
          </p:cNvSpPr>
          <p:nvPr>
            <p:ph type="ctrTitle"/>
          </p:nvPr>
        </p:nvSpPr>
        <p:spPr>
          <a:xfrm>
            <a:off x="1143000" y="1236002"/>
            <a:ext cx="68580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Calibri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4" name="Google Shape;564;p14"/>
          <p:cNvSpPr/>
          <p:nvPr/>
        </p:nvSpPr>
        <p:spPr>
          <a:xfrm rot="10800000" flipH="1">
            <a:off x="277453" y="4481639"/>
            <a:ext cx="364500" cy="36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4"/>
          <p:cNvSpPr/>
          <p:nvPr/>
        </p:nvSpPr>
        <p:spPr>
          <a:xfrm rot="10800000" flipH="1">
            <a:off x="181005" y="3848379"/>
            <a:ext cx="364500" cy="36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4"/>
          <p:cNvSpPr/>
          <p:nvPr/>
        </p:nvSpPr>
        <p:spPr>
          <a:xfrm rot="10800000" flipH="1">
            <a:off x="748347" y="4667699"/>
            <a:ext cx="263100" cy="26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4"/>
          <p:cNvSpPr/>
          <p:nvPr/>
        </p:nvSpPr>
        <p:spPr>
          <a:xfrm rot="10800000" flipH="1">
            <a:off x="982949" y="4342308"/>
            <a:ext cx="263100" cy="26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4"/>
          <p:cNvSpPr/>
          <p:nvPr/>
        </p:nvSpPr>
        <p:spPr>
          <a:xfrm rot="10800000" flipH="1">
            <a:off x="-113999" y="4320784"/>
            <a:ext cx="263100" cy="26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4"/>
          <p:cNvSpPr/>
          <p:nvPr/>
        </p:nvSpPr>
        <p:spPr>
          <a:xfrm rot="10800000" flipH="1">
            <a:off x="1157277" y="4863977"/>
            <a:ext cx="202500" cy="20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4"/>
          <p:cNvSpPr/>
          <p:nvPr/>
        </p:nvSpPr>
        <p:spPr>
          <a:xfrm rot="10800000" flipH="1">
            <a:off x="-83624" y="3893099"/>
            <a:ext cx="202500" cy="20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4"/>
          <p:cNvSpPr/>
          <p:nvPr/>
        </p:nvSpPr>
        <p:spPr>
          <a:xfrm rot="10800000" flipH="1">
            <a:off x="651166" y="4317139"/>
            <a:ext cx="162000" cy="16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4"/>
          <p:cNvSpPr/>
          <p:nvPr/>
        </p:nvSpPr>
        <p:spPr>
          <a:xfrm rot="10800000" flipH="1">
            <a:off x="484399" y="4961440"/>
            <a:ext cx="182100" cy="18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4"/>
          <p:cNvSpPr/>
          <p:nvPr/>
        </p:nvSpPr>
        <p:spPr>
          <a:xfrm rot="10800000" flipH="1">
            <a:off x="131681" y="4884561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4"/>
          <p:cNvSpPr/>
          <p:nvPr/>
        </p:nvSpPr>
        <p:spPr>
          <a:xfrm rot="10800000" flipH="1">
            <a:off x="720131" y="4019863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4"/>
          <p:cNvSpPr/>
          <p:nvPr/>
        </p:nvSpPr>
        <p:spPr>
          <a:xfrm rot="10800000" flipH="1">
            <a:off x="331855" y="4255666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4"/>
          <p:cNvSpPr/>
          <p:nvPr/>
        </p:nvSpPr>
        <p:spPr>
          <a:xfrm rot="10800000" flipH="1">
            <a:off x="1295882" y="4826582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WO_OBJECTS_1_1_1_1_1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5"/>
          <p:cNvSpPr txBox="1">
            <a:spLocks noGrp="1"/>
          </p:cNvSpPr>
          <p:nvPr>
            <p:ph type="sldNum" idx="12"/>
          </p:nvPr>
        </p:nvSpPr>
        <p:spPr>
          <a:xfrm>
            <a:off x="7086600" y="48815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9" name="Google Shape;579;p15"/>
          <p:cNvSpPr txBox="1">
            <a:spLocks noGrp="1"/>
          </p:cNvSpPr>
          <p:nvPr>
            <p:ph type="ctrTitle"/>
          </p:nvPr>
        </p:nvSpPr>
        <p:spPr>
          <a:xfrm>
            <a:off x="1312800" y="316069"/>
            <a:ext cx="6324000" cy="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15"/>
          <p:cNvSpPr txBox="1">
            <a:spLocks noGrp="1"/>
          </p:cNvSpPr>
          <p:nvPr>
            <p:ph type="body" idx="1"/>
          </p:nvPr>
        </p:nvSpPr>
        <p:spPr>
          <a:xfrm>
            <a:off x="229200" y="1683469"/>
            <a:ext cx="2633400" cy="2364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581" name="Google Shape;581;p15"/>
          <p:cNvSpPr txBox="1">
            <a:spLocks noGrp="1"/>
          </p:cNvSpPr>
          <p:nvPr>
            <p:ph type="body" idx="2"/>
          </p:nvPr>
        </p:nvSpPr>
        <p:spPr>
          <a:xfrm>
            <a:off x="3238915" y="1683469"/>
            <a:ext cx="2633400" cy="2364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582" name="Google Shape;582;p15"/>
          <p:cNvSpPr txBox="1">
            <a:spLocks noGrp="1"/>
          </p:cNvSpPr>
          <p:nvPr>
            <p:ph type="body" idx="3"/>
          </p:nvPr>
        </p:nvSpPr>
        <p:spPr>
          <a:xfrm>
            <a:off x="6248633" y="1683469"/>
            <a:ext cx="2633400" cy="2364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15"/>
          <p:cNvSpPr/>
          <p:nvPr/>
        </p:nvSpPr>
        <p:spPr>
          <a:xfrm rot="10800000">
            <a:off x="8459190" y="4481639"/>
            <a:ext cx="364500" cy="36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5"/>
          <p:cNvSpPr/>
          <p:nvPr/>
        </p:nvSpPr>
        <p:spPr>
          <a:xfrm rot="10800000">
            <a:off x="8555638" y="3848379"/>
            <a:ext cx="364500" cy="36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5"/>
          <p:cNvSpPr/>
          <p:nvPr/>
        </p:nvSpPr>
        <p:spPr>
          <a:xfrm rot="10800000">
            <a:off x="8089395" y="4667699"/>
            <a:ext cx="263400" cy="26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5"/>
          <p:cNvSpPr/>
          <p:nvPr/>
        </p:nvSpPr>
        <p:spPr>
          <a:xfrm rot="10800000">
            <a:off x="7854794" y="4342308"/>
            <a:ext cx="263400" cy="26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5"/>
          <p:cNvSpPr/>
          <p:nvPr/>
        </p:nvSpPr>
        <p:spPr>
          <a:xfrm rot="10800000">
            <a:off x="8951742" y="4320784"/>
            <a:ext cx="263400" cy="26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5"/>
          <p:cNvSpPr/>
          <p:nvPr/>
        </p:nvSpPr>
        <p:spPr>
          <a:xfrm rot="10800000">
            <a:off x="7741366" y="4863977"/>
            <a:ext cx="202500" cy="20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5"/>
          <p:cNvSpPr/>
          <p:nvPr/>
        </p:nvSpPr>
        <p:spPr>
          <a:xfrm rot="10800000">
            <a:off x="8982267" y="3893099"/>
            <a:ext cx="202500" cy="20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5"/>
          <p:cNvSpPr/>
          <p:nvPr/>
        </p:nvSpPr>
        <p:spPr>
          <a:xfrm rot="10800000">
            <a:off x="8287976" y="4317139"/>
            <a:ext cx="162000" cy="16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5"/>
          <p:cNvSpPr/>
          <p:nvPr/>
        </p:nvSpPr>
        <p:spPr>
          <a:xfrm rot="10800000">
            <a:off x="8434643" y="4961440"/>
            <a:ext cx="182100" cy="18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5"/>
          <p:cNvSpPr/>
          <p:nvPr/>
        </p:nvSpPr>
        <p:spPr>
          <a:xfrm rot="10800000">
            <a:off x="8868062" y="4884561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5"/>
          <p:cNvSpPr/>
          <p:nvPr/>
        </p:nvSpPr>
        <p:spPr>
          <a:xfrm rot="10800000">
            <a:off x="8219012" y="4019863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5"/>
          <p:cNvSpPr/>
          <p:nvPr/>
        </p:nvSpPr>
        <p:spPr>
          <a:xfrm rot="10800000">
            <a:off x="8607287" y="4255666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5"/>
          <p:cNvSpPr/>
          <p:nvPr/>
        </p:nvSpPr>
        <p:spPr>
          <a:xfrm rot="10800000">
            <a:off x="7703861" y="4826582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5"/>
          <p:cNvSpPr/>
          <p:nvPr/>
        </p:nvSpPr>
        <p:spPr>
          <a:xfrm flipH="1">
            <a:off x="8480621" y="244867"/>
            <a:ext cx="364500" cy="36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5"/>
          <p:cNvSpPr/>
          <p:nvPr/>
        </p:nvSpPr>
        <p:spPr>
          <a:xfrm flipH="1">
            <a:off x="8577069" y="878127"/>
            <a:ext cx="364500" cy="36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5"/>
          <p:cNvSpPr/>
          <p:nvPr/>
        </p:nvSpPr>
        <p:spPr>
          <a:xfrm flipH="1">
            <a:off x="8110826" y="159907"/>
            <a:ext cx="263400" cy="26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5"/>
          <p:cNvSpPr/>
          <p:nvPr/>
        </p:nvSpPr>
        <p:spPr>
          <a:xfrm flipH="1">
            <a:off x="7876225" y="485299"/>
            <a:ext cx="263400" cy="26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5"/>
          <p:cNvSpPr/>
          <p:nvPr/>
        </p:nvSpPr>
        <p:spPr>
          <a:xfrm flipH="1">
            <a:off x="8973173" y="506823"/>
            <a:ext cx="263400" cy="26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5"/>
          <p:cNvSpPr/>
          <p:nvPr/>
        </p:nvSpPr>
        <p:spPr>
          <a:xfrm flipH="1">
            <a:off x="7762797" y="24229"/>
            <a:ext cx="202500" cy="20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5"/>
          <p:cNvSpPr/>
          <p:nvPr/>
        </p:nvSpPr>
        <p:spPr>
          <a:xfrm flipH="1">
            <a:off x="9003698" y="995107"/>
            <a:ext cx="202500" cy="20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5"/>
          <p:cNvSpPr/>
          <p:nvPr/>
        </p:nvSpPr>
        <p:spPr>
          <a:xfrm flipH="1">
            <a:off x="8309407" y="611567"/>
            <a:ext cx="162000" cy="16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5"/>
          <p:cNvSpPr/>
          <p:nvPr/>
        </p:nvSpPr>
        <p:spPr>
          <a:xfrm flipH="1">
            <a:off x="8456074" y="-53134"/>
            <a:ext cx="182100" cy="18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15"/>
          <p:cNvSpPr/>
          <p:nvPr/>
        </p:nvSpPr>
        <p:spPr>
          <a:xfrm flipH="1">
            <a:off x="8889493" y="104745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5"/>
          <p:cNvSpPr/>
          <p:nvPr/>
        </p:nvSpPr>
        <p:spPr>
          <a:xfrm flipH="1">
            <a:off x="8240443" y="908843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5"/>
          <p:cNvSpPr/>
          <p:nvPr/>
        </p:nvSpPr>
        <p:spPr>
          <a:xfrm flipH="1">
            <a:off x="8628719" y="673040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5"/>
          <p:cNvSpPr/>
          <p:nvPr/>
        </p:nvSpPr>
        <p:spPr>
          <a:xfrm flipH="1">
            <a:off x="7725292" y="162725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5"/>
          <p:cNvSpPr/>
          <p:nvPr/>
        </p:nvSpPr>
        <p:spPr>
          <a:xfrm>
            <a:off x="298884" y="244867"/>
            <a:ext cx="364500" cy="36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5"/>
          <p:cNvSpPr/>
          <p:nvPr/>
        </p:nvSpPr>
        <p:spPr>
          <a:xfrm>
            <a:off x="202436" y="878127"/>
            <a:ext cx="364500" cy="36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15"/>
          <p:cNvSpPr/>
          <p:nvPr/>
        </p:nvSpPr>
        <p:spPr>
          <a:xfrm>
            <a:off x="769779" y="159907"/>
            <a:ext cx="263400" cy="26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5"/>
          <p:cNvSpPr/>
          <p:nvPr/>
        </p:nvSpPr>
        <p:spPr>
          <a:xfrm>
            <a:off x="1004380" y="485299"/>
            <a:ext cx="263400" cy="26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15"/>
          <p:cNvSpPr/>
          <p:nvPr/>
        </p:nvSpPr>
        <p:spPr>
          <a:xfrm>
            <a:off x="-92568" y="506823"/>
            <a:ext cx="263400" cy="26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5"/>
          <p:cNvSpPr/>
          <p:nvPr/>
        </p:nvSpPr>
        <p:spPr>
          <a:xfrm>
            <a:off x="1178708" y="24229"/>
            <a:ext cx="202500" cy="20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15"/>
          <p:cNvSpPr/>
          <p:nvPr/>
        </p:nvSpPr>
        <p:spPr>
          <a:xfrm>
            <a:off x="-62193" y="995107"/>
            <a:ext cx="202500" cy="20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5"/>
          <p:cNvSpPr/>
          <p:nvPr/>
        </p:nvSpPr>
        <p:spPr>
          <a:xfrm>
            <a:off x="672598" y="611567"/>
            <a:ext cx="162000" cy="16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5"/>
          <p:cNvSpPr/>
          <p:nvPr/>
        </p:nvSpPr>
        <p:spPr>
          <a:xfrm>
            <a:off x="505831" y="-53134"/>
            <a:ext cx="182100" cy="18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5"/>
          <p:cNvSpPr/>
          <p:nvPr/>
        </p:nvSpPr>
        <p:spPr>
          <a:xfrm>
            <a:off x="153112" y="104745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5"/>
          <p:cNvSpPr/>
          <p:nvPr/>
        </p:nvSpPr>
        <p:spPr>
          <a:xfrm>
            <a:off x="741562" y="908843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5"/>
          <p:cNvSpPr/>
          <p:nvPr/>
        </p:nvSpPr>
        <p:spPr>
          <a:xfrm>
            <a:off x="353286" y="673040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5"/>
          <p:cNvSpPr/>
          <p:nvPr/>
        </p:nvSpPr>
        <p:spPr>
          <a:xfrm>
            <a:off x="1317313" y="162725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5"/>
          <p:cNvSpPr/>
          <p:nvPr/>
        </p:nvSpPr>
        <p:spPr>
          <a:xfrm rot="10800000" flipH="1">
            <a:off x="277453" y="4481639"/>
            <a:ext cx="364500" cy="36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5"/>
          <p:cNvSpPr/>
          <p:nvPr/>
        </p:nvSpPr>
        <p:spPr>
          <a:xfrm rot="10800000" flipH="1">
            <a:off x="181005" y="3848379"/>
            <a:ext cx="364500" cy="36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15"/>
          <p:cNvSpPr/>
          <p:nvPr/>
        </p:nvSpPr>
        <p:spPr>
          <a:xfrm rot="10800000" flipH="1">
            <a:off x="748347" y="4667699"/>
            <a:ext cx="263400" cy="26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15"/>
          <p:cNvSpPr/>
          <p:nvPr/>
        </p:nvSpPr>
        <p:spPr>
          <a:xfrm rot="10800000" flipH="1">
            <a:off x="982949" y="4342308"/>
            <a:ext cx="263400" cy="26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15"/>
          <p:cNvSpPr/>
          <p:nvPr/>
        </p:nvSpPr>
        <p:spPr>
          <a:xfrm rot="10800000" flipH="1">
            <a:off x="-113999" y="4320784"/>
            <a:ext cx="263400" cy="26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5"/>
          <p:cNvSpPr/>
          <p:nvPr/>
        </p:nvSpPr>
        <p:spPr>
          <a:xfrm rot="10800000" flipH="1">
            <a:off x="1157277" y="4863977"/>
            <a:ext cx="202500" cy="20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5"/>
          <p:cNvSpPr/>
          <p:nvPr/>
        </p:nvSpPr>
        <p:spPr>
          <a:xfrm rot="10800000" flipH="1">
            <a:off x="-83624" y="3893099"/>
            <a:ext cx="202500" cy="20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5"/>
          <p:cNvSpPr/>
          <p:nvPr/>
        </p:nvSpPr>
        <p:spPr>
          <a:xfrm rot="10800000" flipH="1">
            <a:off x="651166" y="4317139"/>
            <a:ext cx="162000" cy="16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5"/>
          <p:cNvSpPr/>
          <p:nvPr/>
        </p:nvSpPr>
        <p:spPr>
          <a:xfrm rot="10800000" flipH="1">
            <a:off x="484399" y="4961440"/>
            <a:ext cx="182100" cy="18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15"/>
          <p:cNvSpPr/>
          <p:nvPr/>
        </p:nvSpPr>
        <p:spPr>
          <a:xfrm rot="10800000" flipH="1">
            <a:off x="131681" y="4884561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5"/>
          <p:cNvSpPr/>
          <p:nvPr/>
        </p:nvSpPr>
        <p:spPr>
          <a:xfrm rot="10800000" flipH="1">
            <a:off x="720131" y="4019863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5"/>
          <p:cNvSpPr/>
          <p:nvPr/>
        </p:nvSpPr>
        <p:spPr>
          <a:xfrm rot="10800000" flipH="1">
            <a:off x="331855" y="4255666"/>
            <a:ext cx="162000" cy="16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5"/>
          <p:cNvSpPr/>
          <p:nvPr/>
        </p:nvSpPr>
        <p:spPr>
          <a:xfrm rot="10800000" flipH="1">
            <a:off x="1295882" y="4826582"/>
            <a:ext cx="101400" cy="10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7" name="Google Shape;637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77" name="Google Shape;77;p3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8" name="Google Shape;78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9" name="Google Shape;79;p3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27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27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27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23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0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33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1" name="Google Shape;81;p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2" name="Google Shape;82;p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3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18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 type="title">
  <p:cSld name="TITLE">
    <p:bg>
      <p:bgPr>
        <a:solidFill>
          <a:schemeClr val="accen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ctrTitle"/>
          </p:nvPr>
        </p:nvSpPr>
        <p:spPr>
          <a:xfrm>
            <a:off x="2546400" y="193781"/>
            <a:ext cx="64026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sldNum" idx="12"/>
          </p:nvPr>
        </p:nvSpPr>
        <p:spPr>
          <a:xfrm>
            <a:off x="7086600" y="48815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346436" y="475936"/>
            <a:ext cx="486000" cy="48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217839" y="1321636"/>
            <a:ext cx="486000" cy="4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974296" y="362474"/>
            <a:ext cx="351000" cy="35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1287098" y="797025"/>
            <a:ext cx="351000" cy="3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-175500" y="825769"/>
            <a:ext cx="351000" cy="3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1519535" y="181280"/>
            <a:ext cx="270000" cy="2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-135000" y="1477858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844721" y="965653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622365" y="77964"/>
            <a:ext cx="243000" cy="24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152074" y="288808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936674" y="1362656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418972" y="1047748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194543" y="-108000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1704341" y="366237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/>
          <p:nvPr/>
        </p:nvSpPr>
        <p:spPr>
          <a:xfrm rot="10800000">
            <a:off x="8260906" y="4259528"/>
            <a:ext cx="486000" cy="48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/>
          <p:nvPr/>
        </p:nvSpPr>
        <p:spPr>
          <a:xfrm rot="10800000">
            <a:off x="8389503" y="3413828"/>
            <a:ext cx="486000" cy="4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 rot="10800000">
            <a:off x="7768046" y="4507990"/>
            <a:ext cx="351000" cy="35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 rot="10800000">
            <a:off x="7455244" y="4073439"/>
            <a:ext cx="351000" cy="3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 rot="10800000">
            <a:off x="8917842" y="4044694"/>
            <a:ext cx="351000" cy="3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 rot="10800000">
            <a:off x="7303807" y="4770184"/>
            <a:ext cx="270000" cy="2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 rot="10800000">
            <a:off x="8958342" y="3473605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/>
          <p:nvPr/>
        </p:nvSpPr>
        <p:spPr>
          <a:xfrm rot="10800000">
            <a:off x="8032621" y="403981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 rot="10800000">
            <a:off x="8227977" y="4900500"/>
            <a:ext cx="243000" cy="24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 rot="10800000">
            <a:off x="8806268" y="4797656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 rot="10800000">
            <a:off x="7940668" y="3642808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 rot="10800000">
            <a:off x="8458369" y="3957716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 rot="10800000">
            <a:off x="7254001" y="4720227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663075" y="2030409"/>
            <a:ext cx="6423600" cy="2621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4"/>
          <p:cNvSpPr txBox="1"/>
          <p:nvPr/>
        </p:nvSpPr>
        <p:spPr>
          <a:xfrm rot="5400000">
            <a:off x="-498675" y="4602244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sldNum" idx="12"/>
          </p:nvPr>
        </p:nvSpPr>
        <p:spPr>
          <a:xfrm>
            <a:off x="7086600" y="48815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761309" y="4695999"/>
            <a:ext cx="476100" cy="475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8551997" y="3756842"/>
            <a:ext cx="476100" cy="47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3991427" y="5182320"/>
            <a:ext cx="476100" cy="475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4333954" y="818788"/>
            <a:ext cx="476100" cy="475800"/>
          </a:xfrm>
          <a:prstGeom prst="ellipse">
            <a:avLst/>
          </a:prstGeom>
          <a:solidFill>
            <a:srgbClr val="6EBD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2612969" y="4442358"/>
            <a:ext cx="396900" cy="396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6778061" y="3670009"/>
            <a:ext cx="396900" cy="396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8515422" y="3199288"/>
            <a:ext cx="396900" cy="396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5411034" y="4524620"/>
            <a:ext cx="396900" cy="396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3829122" y="4485774"/>
            <a:ext cx="476100" cy="47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548711" y="2615061"/>
            <a:ext cx="343800" cy="34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537281" y="3878697"/>
            <a:ext cx="343800" cy="34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1677995" y="2996665"/>
            <a:ext cx="343800" cy="34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2322647" y="3846706"/>
            <a:ext cx="343800" cy="34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684853" y="4916112"/>
            <a:ext cx="343800" cy="34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7562159" y="2797865"/>
            <a:ext cx="343800" cy="34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7685603" y="4449961"/>
            <a:ext cx="343800" cy="34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5875091" y="3973921"/>
            <a:ext cx="396900" cy="396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5952815" y="3417115"/>
            <a:ext cx="343800" cy="343800"/>
          </a:xfrm>
          <a:prstGeom prst="ellipse">
            <a:avLst/>
          </a:prstGeom>
          <a:solidFill>
            <a:srgbClr val="8070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4732091" y="5165183"/>
            <a:ext cx="343800" cy="343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2404944" y="5023626"/>
            <a:ext cx="396900" cy="39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1408247" y="4214600"/>
            <a:ext cx="264600" cy="264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978479" y="3476527"/>
            <a:ext cx="264600" cy="26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3515939" y="4449961"/>
            <a:ext cx="264600" cy="264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7493580" y="3606775"/>
            <a:ext cx="264600" cy="26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5381314" y="5101201"/>
            <a:ext cx="264600" cy="26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5998535" y="4772154"/>
            <a:ext cx="264600" cy="26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104459" y="4162044"/>
            <a:ext cx="132300" cy="132300"/>
          </a:xfrm>
          <a:prstGeom prst="ellipse">
            <a:avLst/>
          </a:prstGeom>
          <a:solidFill>
            <a:srgbClr val="EBE7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6515171" y="3629625"/>
            <a:ext cx="132300" cy="132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7406711" y="1442828"/>
            <a:ext cx="132300" cy="132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233993" y="4541363"/>
            <a:ext cx="132300" cy="132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3819977" y="5110341"/>
            <a:ext cx="132300" cy="132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7132391" y="4774438"/>
            <a:ext cx="211500" cy="21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8341685" y="4948102"/>
            <a:ext cx="211500" cy="21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8279963" y="4317427"/>
            <a:ext cx="211500" cy="21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8177093" y="3433111"/>
            <a:ext cx="211500" cy="21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7210115" y="3117773"/>
            <a:ext cx="211500" cy="211500"/>
          </a:xfrm>
          <a:prstGeom prst="ellipse">
            <a:avLst/>
          </a:prstGeom>
          <a:solidFill>
            <a:srgbClr val="8070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8684585" y="2901089"/>
            <a:ext cx="211500" cy="211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2148911" y="2418546"/>
            <a:ext cx="211500" cy="21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2800422" y="3679896"/>
            <a:ext cx="211500" cy="211500"/>
          </a:xfrm>
          <a:prstGeom prst="ellipse">
            <a:avLst/>
          </a:prstGeom>
          <a:solidFill>
            <a:srgbClr val="C2BDA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2169484" y="4619053"/>
            <a:ext cx="238200" cy="238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4908112" y="4833848"/>
            <a:ext cx="238200" cy="2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7084384" y="4280864"/>
            <a:ext cx="238200" cy="238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7797616" y="5062353"/>
            <a:ext cx="238200" cy="2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6405443" y="4964845"/>
            <a:ext cx="793800" cy="793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5454467" y="4296861"/>
            <a:ext cx="105900" cy="105900"/>
          </a:xfrm>
          <a:prstGeom prst="ellipse">
            <a:avLst/>
          </a:prstGeom>
          <a:solidFill>
            <a:srgbClr val="6EBD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6567749" y="4648760"/>
            <a:ext cx="105900" cy="10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2971871" y="5023626"/>
            <a:ext cx="661500" cy="66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4992695" y="4452245"/>
            <a:ext cx="264600" cy="264300"/>
          </a:xfrm>
          <a:prstGeom prst="ellipse">
            <a:avLst/>
          </a:prstGeom>
          <a:solidFill>
            <a:srgbClr val="EBE7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3266764" y="4639618"/>
            <a:ext cx="238200" cy="238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6382583" y="4024940"/>
            <a:ext cx="211500" cy="211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2004893" y="4002090"/>
            <a:ext cx="132300" cy="132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1234511" y="3067503"/>
            <a:ext cx="211500" cy="211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3081" y="4378376"/>
            <a:ext cx="396900" cy="396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42970" y="5034935"/>
            <a:ext cx="264600" cy="26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1485970" y="3654761"/>
            <a:ext cx="211500" cy="211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203524" y="3478883"/>
            <a:ext cx="211500" cy="21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8826317" y="4671610"/>
            <a:ext cx="264600" cy="26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 rot="10800000">
            <a:off x="8056890" y="175539"/>
            <a:ext cx="476100" cy="475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 rot="10800000">
            <a:off x="266202" y="1114697"/>
            <a:ext cx="476100" cy="47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 rot="10800000">
            <a:off x="4826771" y="-310782"/>
            <a:ext cx="476100" cy="475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 rot="10800000">
            <a:off x="6284429" y="508381"/>
            <a:ext cx="396900" cy="396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 rot="10800000">
            <a:off x="2119337" y="1280729"/>
            <a:ext cx="396900" cy="396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10800000">
            <a:off x="3486365" y="426119"/>
            <a:ext cx="396900" cy="396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10800000">
            <a:off x="4989077" y="385764"/>
            <a:ext cx="476100" cy="475800"/>
          </a:xfrm>
          <a:prstGeom prst="ellipse">
            <a:avLst/>
          </a:prstGeom>
          <a:solidFill>
            <a:srgbClr val="8070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10800000">
            <a:off x="8401788" y="2388477"/>
            <a:ext cx="343800" cy="34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10800000">
            <a:off x="8413218" y="1124842"/>
            <a:ext cx="343800" cy="34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10800000">
            <a:off x="7272504" y="2006873"/>
            <a:ext cx="343800" cy="34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10800000">
            <a:off x="6627851" y="1156833"/>
            <a:ext cx="343800" cy="34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10800000">
            <a:off x="7265645" y="87426"/>
            <a:ext cx="343800" cy="34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10800000">
            <a:off x="1388340" y="2205673"/>
            <a:ext cx="343800" cy="34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10800000">
            <a:off x="1264896" y="553578"/>
            <a:ext cx="343800" cy="34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10800000">
            <a:off x="3022307" y="976817"/>
            <a:ext cx="396900" cy="396600"/>
          </a:xfrm>
          <a:prstGeom prst="ellipse">
            <a:avLst/>
          </a:prstGeom>
          <a:solidFill>
            <a:srgbClr val="8070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10800000">
            <a:off x="2997683" y="1586423"/>
            <a:ext cx="343800" cy="343800"/>
          </a:xfrm>
          <a:prstGeom prst="ellipse">
            <a:avLst/>
          </a:prstGeom>
          <a:solidFill>
            <a:srgbClr val="8070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 rot="10800000">
            <a:off x="3011401" y="3574420"/>
            <a:ext cx="343800" cy="343800"/>
          </a:xfrm>
          <a:prstGeom prst="ellipse">
            <a:avLst/>
          </a:prstGeom>
          <a:solidFill>
            <a:srgbClr val="C5A6D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 rot="10800000">
            <a:off x="4218407" y="-161644"/>
            <a:ext cx="343800" cy="343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 rot="10800000">
            <a:off x="6492455" y="-72887"/>
            <a:ext cx="396900" cy="39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 rot="10800000">
            <a:off x="7621452" y="868439"/>
            <a:ext cx="264600" cy="264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 rot="10800000">
            <a:off x="8051219" y="1606512"/>
            <a:ext cx="264600" cy="26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 rot="10800000">
            <a:off x="5513760" y="633078"/>
            <a:ext cx="264600" cy="264300"/>
          </a:xfrm>
          <a:prstGeom prst="ellipse">
            <a:avLst/>
          </a:prstGeom>
          <a:solidFill>
            <a:srgbClr val="C2BDA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 rot="10800000">
            <a:off x="1536119" y="1476264"/>
            <a:ext cx="264600" cy="26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 rot="10800000">
            <a:off x="452555" y="3046097"/>
            <a:ext cx="264600" cy="26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 rot="10800000">
            <a:off x="3648384" y="-18162"/>
            <a:ext cx="264600" cy="26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 rot="10800000">
            <a:off x="3031163" y="310885"/>
            <a:ext cx="264600" cy="26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 rot="10800000">
            <a:off x="6057540" y="1052995"/>
            <a:ext cx="132300" cy="132300"/>
          </a:xfrm>
          <a:prstGeom prst="ellipse">
            <a:avLst/>
          </a:prstGeom>
          <a:solidFill>
            <a:srgbClr val="EBE7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"/>
          <p:cNvSpPr/>
          <p:nvPr/>
        </p:nvSpPr>
        <p:spPr>
          <a:xfrm rot="10800000">
            <a:off x="2646827" y="1585413"/>
            <a:ext cx="132300" cy="132300"/>
          </a:xfrm>
          <a:prstGeom prst="ellipse">
            <a:avLst/>
          </a:prstGeom>
          <a:solidFill>
            <a:srgbClr val="C2BDA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/>
          <p:nvPr/>
        </p:nvSpPr>
        <p:spPr>
          <a:xfrm rot="10800000">
            <a:off x="1755288" y="3772211"/>
            <a:ext cx="132300" cy="132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5"/>
          <p:cNvSpPr/>
          <p:nvPr/>
        </p:nvSpPr>
        <p:spPr>
          <a:xfrm rot="10800000">
            <a:off x="2928006" y="673676"/>
            <a:ext cx="132300" cy="132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5"/>
          <p:cNvSpPr/>
          <p:nvPr/>
        </p:nvSpPr>
        <p:spPr>
          <a:xfrm rot="10800000">
            <a:off x="5342022" y="104698"/>
            <a:ext cx="132300" cy="132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"/>
          <p:cNvSpPr/>
          <p:nvPr/>
        </p:nvSpPr>
        <p:spPr>
          <a:xfrm rot="10800000">
            <a:off x="1950408" y="361401"/>
            <a:ext cx="211500" cy="21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"/>
          <p:cNvSpPr/>
          <p:nvPr/>
        </p:nvSpPr>
        <p:spPr>
          <a:xfrm rot="10800000">
            <a:off x="741114" y="187736"/>
            <a:ext cx="211500" cy="21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/>
          <p:nvPr/>
        </p:nvSpPr>
        <p:spPr>
          <a:xfrm rot="10800000">
            <a:off x="802836" y="818412"/>
            <a:ext cx="211500" cy="21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/>
          <p:nvPr/>
        </p:nvSpPr>
        <p:spPr>
          <a:xfrm rot="10800000">
            <a:off x="905706" y="1702728"/>
            <a:ext cx="211500" cy="21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/>
          <p:nvPr/>
        </p:nvSpPr>
        <p:spPr>
          <a:xfrm rot="10800000">
            <a:off x="1872684" y="2018066"/>
            <a:ext cx="211500" cy="21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"/>
          <p:cNvSpPr/>
          <p:nvPr/>
        </p:nvSpPr>
        <p:spPr>
          <a:xfrm rot="10800000">
            <a:off x="1948121" y="2909238"/>
            <a:ext cx="211500" cy="211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5"/>
          <p:cNvSpPr/>
          <p:nvPr/>
        </p:nvSpPr>
        <p:spPr>
          <a:xfrm rot="10800000">
            <a:off x="398214" y="2234750"/>
            <a:ext cx="211500" cy="211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"/>
          <p:cNvSpPr/>
          <p:nvPr/>
        </p:nvSpPr>
        <p:spPr>
          <a:xfrm rot="10800000">
            <a:off x="6933888" y="2717293"/>
            <a:ext cx="211500" cy="21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/>
          <p:nvPr/>
        </p:nvSpPr>
        <p:spPr>
          <a:xfrm rot="10800000">
            <a:off x="6282377" y="1455943"/>
            <a:ext cx="211500" cy="211500"/>
          </a:xfrm>
          <a:prstGeom prst="ellipse">
            <a:avLst/>
          </a:prstGeom>
          <a:solidFill>
            <a:srgbClr val="C2BDA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"/>
          <p:cNvSpPr/>
          <p:nvPr/>
        </p:nvSpPr>
        <p:spPr>
          <a:xfrm rot="10800000">
            <a:off x="6886614" y="490086"/>
            <a:ext cx="238200" cy="238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"/>
          <p:cNvSpPr/>
          <p:nvPr/>
        </p:nvSpPr>
        <p:spPr>
          <a:xfrm rot="10800000">
            <a:off x="4147987" y="275290"/>
            <a:ext cx="238200" cy="2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"/>
          <p:cNvSpPr/>
          <p:nvPr/>
        </p:nvSpPr>
        <p:spPr>
          <a:xfrm rot="10800000">
            <a:off x="1971715" y="828274"/>
            <a:ext cx="238200" cy="238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"/>
          <p:cNvSpPr/>
          <p:nvPr/>
        </p:nvSpPr>
        <p:spPr>
          <a:xfrm rot="10800000">
            <a:off x="1258483" y="46785"/>
            <a:ext cx="238200" cy="2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5"/>
          <p:cNvSpPr/>
          <p:nvPr/>
        </p:nvSpPr>
        <p:spPr>
          <a:xfrm rot="10800000">
            <a:off x="2095056" y="-411006"/>
            <a:ext cx="793800" cy="793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"/>
          <p:cNvSpPr/>
          <p:nvPr/>
        </p:nvSpPr>
        <p:spPr>
          <a:xfrm rot="10800000">
            <a:off x="3733932" y="944578"/>
            <a:ext cx="105900" cy="105900"/>
          </a:xfrm>
          <a:prstGeom prst="ellipse">
            <a:avLst/>
          </a:prstGeom>
          <a:solidFill>
            <a:srgbClr val="6EBD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5"/>
          <p:cNvSpPr/>
          <p:nvPr/>
        </p:nvSpPr>
        <p:spPr>
          <a:xfrm rot="10800000">
            <a:off x="2620650" y="592679"/>
            <a:ext cx="105900" cy="10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5"/>
          <p:cNvSpPr/>
          <p:nvPr/>
        </p:nvSpPr>
        <p:spPr>
          <a:xfrm rot="10800000">
            <a:off x="5660927" y="-337487"/>
            <a:ext cx="661500" cy="66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5"/>
          <p:cNvSpPr/>
          <p:nvPr/>
        </p:nvSpPr>
        <p:spPr>
          <a:xfrm rot="10800000">
            <a:off x="4037004" y="630793"/>
            <a:ext cx="264600" cy="264300"/>
          </a:xfrm>
          <a:prstGeom prst="ellipse">
            <a:avLst/>
          </a:prstGeom>
          <a:solidFill>
            <a:srgbClr val="EBE7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5"/>
          <p:cNvSpPr/>
          <p:nvPr/>
        </p:nvSpPr>
        <p:spPr>
          <a:xfrm rot="10800000">
            <a:off x="5789335" y="469521"/>
            <a:ext cx="238200" cy="238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5"/>
          <p:cNvSpPr/>
          <p:nvPr/>
        </p:nvSpPr>
        <p:spPr>
          <a:xfrm rot="10800000">
            <a:off x="2700216" y="1110898"/>
            <a:ext cx="211500" cy="211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"/>
          <p:cNvSpPr/>
          <p:nvPr/>
        </p:nvSpPr>
        <p:spPr>
          <a:xfrm rot="10800000">
            <a:off x="7157106" y="1212949"/>
            <a:ext cx="132300" cy="132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"/>
          <p:cNvSpPr/>
          <p:nvPr/>
        </p:nvSpPr>
        <p:spPr>
          <a:xfrm rot="10800000">
            <a:off x="7848287" y="2068336"/>
            <a:ext cx="211500" cy="211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"/>
          <p:cNvSpPr/>
          <p:nvPr/>
        </p:nvSpPr>
        <p:spPr>
          <a:xfrm rot="10800000">
            <a:off x="8844317" y="572362"/>
            <a:ext cx="396900" cy="396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"/>
          <p:cNvSpPr/>
          <p:nvPr/>
        </p:nvSpPr>
        <p:spPr>
          <a:xfrm rot="10800000">
            <a:off x="8686728" y="48104"/>
            <a:ext cx="264600" cy="26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"/>
          <p:cNvSpPr/>
          <p:nvPr/>
        </p:nvSpPr>
        <p:spPr>
          <a:xfrm rot="10800000">
            <a:off x="7596829" y="1481077"/>
            <a:ext cx="211500" cy="211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"/>
          <p:cNvSpPr/>
          <p:nvPr/>
        </p:nvSpPr>
        <p:spPr>
          <a:xfrm rot="10800000">
            <a:off x="8650675" y="1828406"/>
            <a:ext cx="211500" cy="21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5"/>
          <p:cNvSpPr/>
          <p:nvPr/>
        </p:nvSpPr>
        <p:spPr>
          <a:xfrm rot="10800000">
            <a:off x="203381" y="411428"/>
            <a:ext cx="264600" cy="26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4459204" y="3892738"/>
            <a:ext cx="476100" cy="475800"/>
          </a:xfrm>
          <a:prstGeom prst="ellipse">
            <a:avLst/>
          </a:prstGeom>
          <a:solidFill>
            <a:srgbClr val="6EBD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2315794" y="276757"/>
            <a:ext cx="4590000" cy="459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solidFill>
                <a:schemeClr val="lt1"/>
              </a:solidFill>
              <a:latin typeface="Rochester"/>
              <a:ea typeface="Rochester"/>
              <a:cs typeface="Rochester"/>
              <a:sym typeface="Rochester"/>
            </a:endParaRPr>
          </a:p>
        </p:txBody>
      </p:sp>
      <p:sp>
        <p:nvSpPr>
          <p:cNvPr id="238" name="Google Shape;238;p5"/>
          <p:cNvSpPr txBox="1">
            <a:spLocks noGrp="1"/>
          </p:cNvSpPr>
          <p:nvPr>
            <p:ph type="title"/>
          </p:nvPr>
        </p:nvSpPr>
        <p:spPr>
          <a:xfrm>
            <a:off x="2763750" y="1308600"/>
            <a:ext cx="3751500" cy="2170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1"/>
          </p:nvPr>
        </p:nvSpPr>
        <p:spPr>
          <a:xfrm>
            <a:off x="2903700" y="3742350"/>
            <a:ext cx="3368400" cy="540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 type="twoObj">
  <p:cSld name="TWO_OBJECT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 txBox="1">
            <a:spLocks noGrp="1"/>
          </p:cNvSpPr>
          <p:nvPr>
            <p:ph type="sldNum" idx="12"/>
          </p:nvPr>
        </p:nvSpPr>
        <p:spPr>
          <a:xfrm>
            <a:off x="7086600" y="48815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p6"/>
          <p:cNvSpPr txBox="1">
            <a:spLocks noGrp="1"/>
          </p:cNvSpPr>
          <p:nvPr>
            <p:ph type="ctrTitle"/>
          </p:nvPr>
        </p:nvSpPr>
        <p:spPr>
          <a:xfrm>
            <a:off x="1143000" y="213126"/>
            <a:ext cx="68580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825682" y="1410072"/>
            <a:ext cx="1375800" cy="139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solidFill>
                <a:schemeClr val="lt1"/>
              </a:solidFill>
              <a:latin typeface="Rochester"/>
              <a:ea typeface="Rochester"/>
              <a:cs typeface="Rochester"/>
              <a:sym typeface="Rochester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171455" y="2762656"/>
            <a:ext cx="196500" cy="19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1681358" y="2836221"/>
            <a:ext cx="226800" cy="229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1725771" y="2514235"/>
            <a:ext cx="196500" cy="19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1717933" y="1486155"/>
            <a:ext cx="196500" cy="198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618204" y="2945007"/>
            <a:ext cx="75600" cy="76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2161091" y="1825793"/>
            <a:ext cx="120900" cy="122400"/>
          </a:xfrm>
          <a:prstGeom prst="ellipse">
            <a:avLst/>
          </a:prstGeom>
          <a:solidFill>
            <a:srgbClr val="C2BDA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444469" y="2666194"/>
            <a:ext cx="120900" cy="12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1971353" y="2865724"/>
            <a:ext cx="120900" cy="12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229911" y="2609462"/>
            <a:ext cx="75600" cy="76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2038749" y="1705425"/>
            <a:ext cx="388800" cy="388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1935871" y="2381477"/>
            <a:ext cx="388800" cy="388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2541037" y="1614724"/>
            <a:ext cx="280800" cy="28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2791278" y="1962104"/>
            <a:ext cx="280800" cy="28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2977228" y="1469877"/>
            <a:ext cx="216000" cy="21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2437377" y="2096905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2259492" y="1387286"/>
            <a:ext cx="194400" cy="19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2510939" y="2414269"/>
            <a:ext cx="172800" cy="17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2096778" y="2162531"/>
            <a:ext cx="172800" cy="17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6"/>
          <p:cNvSpPr/>
          <p:nvPr/>
        </p:nvSpPr>
        <p:spPr>
          <a:xfrm>
            <a:off x="2717234" y="1238627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6"/>
          <p:cNvSpPr/>
          <p:nvPr/>
        </p:nvSpPr>
        <p:spPr>
          <a:xfrm>
            <a:off x="3125073" y="1617732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6"/>
          <p:cNvSpPr/>
          <p:nvPr/>
        </p:nvSpPr>
        <p:spPr>
          <a:xfrm>
            <a:off x="2891126" y="1775022"/>
            <a:ext cx="1375800" cy="139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solidFill>
                <a:schemeClr val="lt1"/>
              </a:solidFill>
              <a:latin typeface="Rochester"/>
              <a:ea typeface="Rochester"/>
              <a:cs typeface="Rochester"/>
              <a:sym typeface="Rochester"/>
            </a:endParaRPr>
          </a:p>
        </p:txBody>
      </p:sp>
      <p:sp>
        <p:nvSpPr>
          <p:cNvPr id="265" name="Google Shape;265;p6"/>
          <p:cNvSpPr/>
          <p:nvPr/>
        </p:nvSpPr>
        <p:spPr>
          <a:xfrm>
            <a:off x="2764638" y="2611834"/>
            <a:ext cx="2721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"/>
          <p:cNvSpPr/>
          <p:nvPr/>
        </p:nvSpPr>
        <p:spPr>
          <a:xfrm>
            <a:off x="2465498" y="3127606"/>
            <a:ext cx="196500" cy="19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"/>
          <p:cNvSpPr/>
          <p:nvPr/>
        </p:nvSpPr>
        <p:spPr>
          <a:xfrm>
            <a:off x="3975401" y="3201171"/>
            <a:ext cx="226800" cy="229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4019815" y="2879185"/>
            <a:ext cx="196500" cy="19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>
            <a:off x="4011976" y="1851105"/>
            <a:ext cx="196500" cy="198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>
            <a:off x="2912248" y="3309957"/>
            <a:ext cx="75600" cy="76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>
            <a:off x="4455135" y="2190743"/>
            <a:ext cx="120900" cy="122400"/>
          </a:xfrm>
          <a:prstGeom prst="ellipse">
            <a:avLst/>
          </a:prstGeom>
          <a:solidFill>
            <a:srgbClr val="C2BDA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6"/>
          <p:cNvSpPr/>
          <p:nvPr/>
        </p:nvSpPr>
        <p:spPr>
          <a:xfrm>
            <a:off x="2486235" y="2301740"/>
            <a:ext cx="120900" cy="12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6"/>
          <p:cNvSpPr/>
          <p:nvPr/>
        </p:nvSpPr>
        <p:spPr>
          <a:xfrm>
            <a:off x="2738512" y="3031144"/>
            <a:ext cx="120900" cy="12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6"/>
          <p:cNvSpPr/>
          <p:nvPr/>
        </p:nvSpPr>
        <p:spPr>
          <a:xfrm>
            <a:off x="4265397" y="3230674"/>
            <a:ext cx="120900" cy="12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6"/>
          <p:cNvSpPr/>
          <p:nvPr/>
        </p:nvSpPr>
        <p:spPr>
          <a:xfrm>
            <a:off x="2523954" y="2974412"/>
            <a:ext cx="75600" cy="76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6"/>
          <p:cNvSpPr/>
          <p:nvPr/>
        </p:nvSpPr>
        <p:spPr>
          <a:xfrm>
            <a:off x="4238536" y="2001150"/>
            <a:ext cx="388800" cy="388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4135659" y="2677202"/>
            <a:ext cx="388800" cy="388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4740824" y="1910449"/>
            <a:ext cx="280800" cy="28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6"/>
          <p:cNvSpPr/>
          <p:nvPr/>
        </p:nvSpPr>
        <p:spPr>
          <a:xfrm>
            <a:off x="4991066" y="2257829"/>
            <a:ext cx="280800" cy="280500"/>
          </a:xfrm>
          <a:prstGeom prst="ellipse">
            <a:avLst/>
          </a:prstGeom>
          <a:solidFill>
            <a:srgbClr val="C5A6D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5177016" y="1765602"/>
            <a:ext cx="216000" cy="215700"/>
          </a:xfrm>
          <a:prstGeom prst="ellipse">
            <a:avLst/>
          </a:prstGeom>
          <a:solidFill>
            <a:srgbClr val="8070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"/>
          <p:cNvSpPr/>
          <p:nvPr/>
        </p:nvSpPr>
        <p:spPr>
          <a:xfrm>
            <a:off x="4637165" y="2392630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6"/>
          <p:cNvSpPr/>
          <p:nvPr/>
        </p:nvSpPr>
        <p:spPr>
          <a:xfrm>
            <a:off x="4459280" y="1683011"/>
            <a:ext cx="194400" cy="19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4710726" y="2709994"/>
            <a:ext cx="172800" cy="17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6"/>
          <p:cNvSpPr/>
          <p:nvPr/>
        </p:nvSpPr>
        <p:spPr>
          <a:xfrm>
            <a:off x="4296565" y="2458256"/>
            <a:ext cx="172800" cy="17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6"/>
          <p:cNvSpPr/>
          <p:nvPr/>
        </p:nvSpPr>
        <p:spPr>
          <a:xfrm>
            <a:off x="4917022" y="1534352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6"/>
          <p:cNvSpPr/>
          <p:nvPr/>
        </p:nvSpPr>
        <p:spPr>
          <a:xfrm>
            <a:off x="5324861" y="1913457"/>
            <a:ext cx="108000" cy="108000"/>
          </a:xfrm>
          <a:prstGeom prst="ellipse">
            <a:avLst/>
          </a:prstGeom>
          <a:solidFill>
            <a:srgbClr val="C2BDA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"/>
          <p:cNvSpPr/>
          <p:nvPr/>
        </p:nvSpPr>
        <p:spPr>
          <a:xfrm>
            <a:off x="4901463" y="1410072"/>
            <a:ext cx="1375800" cy="139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solidFill>
                <a:schemeClr val="lt1"/>
              </a:solidFill>
              <a:latin typeface="Rochester"/>
              <a:ea typeface="Rochester"/>
              <a:cs typeface="Rochester"/>
              <a:sym typeface="Rochester"/>
            </a:endParaRPr>
          </a:p>
        </p:txBody>
      </p:sp>
      <p:sp>
        <p:nvSpPr>
          <p:cNvPr id="288" name="Google Shape;288;p6"/>
          <p:cNvSpPr/>
          <p:nvPr/>
        </p:nvSpPr>
        <p:spPr>
          <a:xfrm>
            <a:off x="4774975" y="2246884"/>
            <a:ext cx="2721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6"/>
          <p:cNvSpPr/>
          <p:nvPr/>
        </p:nvSpPr>
        <p:spPr>
          <a:xfrm>
            <a:off x="4475836" y="2762656"/>
            <a:ext cx="196500" cy="19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6"/>
          <p:cNvSpPr/>
          <p:nvPr/>
        </p:nvSpPr>
        <p:spPr>
          <a:xfrm>
            <a:off x="5985739" y="2836221"/>
            <a:ext cx="226800" cy="229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6"/>
          <p:cNvSpPr/>
          <p:nvPr/>
        </p:nvSpPr>
        <p:spPr>
          <a:xfrm>
            <a:off x="6030153" y="2514235"/>
            <a:ext cx="196500" cy="19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6"/>
          <p:cNvSpPr/>
          <p:nvPr/>
        </p:nvSpPr>
        <p:spPr>
          <a:xfrm>
            <a:off x="6022314" y="1486155"/>
            <a:ext cx="196500" cy="198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6"/>
          <p:cNvSpPr/>
          <p:nvPr/>
        </p:nvSpPr>
        <p:spPr>
          <a:xfrm>
            <a:off x="4922585" y="2945007"/>
            <a:ext cx="75600" cy="76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6"/>
          <p:cNvSpPr/>
          <p:nvPr/>
        </p:nvSpPr>
        <p:spPr>
          <a:xfrm>
            <a:off x="6465472" y="1825793"/>
            <a:ext cx="120900" cy="122400"/>
          </a:xfrm>
          <a:prstGeom prst="ellipse">
            <a:avLst/>
          </a:prstGeom>
          <a:solidFill>
            <a:srgbClr val="C2BDA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6"/>
          <p:cNvSpPr/>
          <p:nvPr/>
        </p:nvSpPr>
        <p:spPr>
          <a:xfrm>
            <a:off x="4496573" y="1936790"/>
            <a:ext cx="120900" cy="12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6"/>
          <p:cNvSpPr/>
          <p:nvPr/>
        </p:nvSpPr>
        <p:spPr>
          <a:xfrm>
            <a:off x="4748850" y="2666194"/>
            <a:ext cx="120900" cy="12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6"/>
          <p:cNvSpPr/>
          <p:nvPr/>
        </p:nvSpPr>
        <p:spPr>
          <a:xfrm>
            <a:off x="6275734" y="2865724"/>
            <a:ext cx="120900" cy="12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6"/>
          <p:cNvSpPr/>
          <p:nvPr/>
        </p:nvSpPr>
        <p:spPr>
          <a:xfrm>
            <a:off x="4534292" y="2609462"/>
            <a:ext cx="75600" cy="76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6"/>
          <p:cNvSpPr/>
          <p:nvPr/>
        </p:nvSpPr>
        <p:spPr>
          <a:xfrm>
            <a:off x="6248874" y="1636200"/>
            <a:ext cx="388800" cy="388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6"/>
          <p:cNvSpPr/>
          <p:nvPr/>
        </p:nvSpPr>
        <p:spPr>
          <a:xfrm>
            <a:off x="6145996" y="2312252"/>
            <a:ext cx="388800" cy="388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6"/>
          <p:cNvSpPr/>
          <p:nvPr/>
        </p:nvSpPr>
        <p:spPr>
          <a:xfrm>
            <a:off x="6751162" y="1545499"/>
            <a:ext cx="280800" cy="28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6"/>
          <p:cNvSpPr/>
          <p:nvPr/>
        </p:nvSpPr>
        <p:spPr>
          <a:xfrm>
            <a:off x="7001403" y="1892879"/>
            <a:ext cx="280800" cy="28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6"/>
          <p:cNvSpPr/>
          <p:nvPr/>
        </p:nvSpPr>
        <p:spPr>
          <a:xfrm>
            <a:off x="7187353" y="1400652"/>
            <a:ext cx="216000" cy="21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6"/>
          <p:cNvSpPr/>
          <p:nvPr/>
        </p:nvSpPr>
        <p:spPr>
          <a:xfrm>
            <a:off x="6647502" y="2027680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6"/>
          <p:cNvSpPr/>
          <p:nvPr/>
        </p:nvSpPr>
        <p:spPr>
          <a:xfrm>
            <a:off x="6469617" y="1318061"/>
            <a:ext cx="194400" cy="19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6"/>
          <p:cNvSpPr/>
          <p:nvPr/>
        </p:nvSpPr>
        <p:spPr>
          <a:xfrm>
            <a:off x="6721064" y="2345044"/>
            <a:ext cx="172800" cy="17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6"/>
          <p:cNvSpPr/>
          <p:nvPr/>
        </p:nvSpPr>
        <p:spPr>
          <a:xfrm>
            <a:off x="6306903" y="2093306"/>
            <a:ext cx="172800" cy="17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6"/>
          <p:cNvSpPr/>
          <p:nvPr/>
        </p:nvSpPr>
        <p:spPr>
          <a:xfrm>
            <a:off x="6927359" y="1169402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6"/>
          <p:cNvSpPr/>
          <p:nvPr/>
        </p:nvSpPr>
        <p:spPr>
          <a:xfrm>
            <a:off x="7335198" y="154850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6"/>
          <p:cNvSpPr/>
          <p:nvPr/>
        </p:nvSpPr>
        <p:spPr>
          <a:xfrm>
            <a:off x="6932520" y="1717872"/>
            <a:ext cx="1375800" cy="139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solidFill>
                <a:schemeClr val="lt1"/>
              </a:solidFill>
              <a:latin typeface="Rochester"/>
              <a:ea typeface="Rochester"/>
              <a:cs typeface="Rochester"/>
              <a:sym typeface="Rochester"/>
            </a:endParaRPr>
          </a:p>
        </p:txBody>
      </p:sp>
      <p:sp>
        <p:nvSpPr>
          <p:cNvPr id="311" name="Google Shape;311;p6"/>
          <p:cNvSpPr/>
          <p:nvPr/>
        </p:nvSpPr>
        <p:spPr>
          <a:xfrm>
            <a:off x="6806032" y="2554684"/>
            <a:ext cx="2721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6"/>
          <p:cNvSpPr/>
          <p:nvPr/>
        </p:nvSpPr>
        <p:spPr>
          <a:xfrm>
            <a:off x="6506892" y="3070456"/>
            <a:ext cx="196500" cy="19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6"/>
          <p:cNvSpPr/>
          <p:nvPr/>
        </p:nvSpPr>
        <p:spPr>
          <a:xfrm>
            <a:off x="8016795" y="3144021"/>
            <a:ext cx="226800" cy="229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6"/>
          <p:cNvSpPr/>
          <p:nvPr/>
        </p:nvSpPr>
        <p:spPr>
          <a:xfrm>
            <a:off x="8061209" y="2822035"/>
            <a:ext cx="196500" cy="198900"/>
          </a:xfrm>
          <a:prstGeom prst="ellipse">
            <a:avLst/>
          </a:prstGeom>
          <a:solidFill>
            <a:srgbClr val="8070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6"/>
          <p:cNvSpPr/>
          <p:nvPr/>
        </p:nvSpPr>
        <p:spPr>
          <a:xfrm>
            <a:off x="8053370" y="1793955"/>
            <a:ext cx="196500" cy="198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6"/>
          <p:cNvSpPr/>
          <p:nvPr/>
        </p:nvSpPr>
        <p:spPr>
          <a:xfrm>
            <a:off x="6953642" y="3252807"/>
            <a:ext cx="75600" cy="76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6"/>
          <p:cNvSpPr/>
          <p:nvPr/>
        </p:nvSpPr>
        <p:spPr>
          <a:xfrm>
            <a:off x="8496529" y="2133593"/>
            <a:ext cx="120900" cy="12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6"/>
          <p:cNvSpPr/>
          <p:nvPr/>
        </p:nvSpPr>
        <p:spPr>
          <a:xfrm>
            <a:off x="6527629" y="2244590"/>
            <a:ext cx="120900" cy="12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6"/>
          <p:cNvSpPr/>
          <p:nvPr/>
        </p:nvSpPr>
        <p:spPr>
          <a:xfrm>
            <a:off x="6779906" y="2973994"/>
            <a:ext cx="120900" cy="12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6"/>
          <p:cNvSpPr/>
          <p:nvPr/>
        </p:nvSpPr>
        <p:spPr>
          <a:xfrm>
            <a:off x="8306790" y="3173524"/>
            <a:ext cx="120900" cy="12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6"/>
          <p:cNvSpPr/>
          <p:nvPr/>
        </p:nvSpPr>
        <p:spPr>
          <a:xfrm>
            <a:off x="6565348" y="2917262"/>
            <a:ext cx="75600" cy="76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6"/>
          <p:cNvSpPr/>
          <p:nvPr/>
        </p:nvSpPr>
        <p:spPr>
          <a:xfrm>
            <a:off x="8051330" y="2001150"/>
            <a:ext cx="388800" cy="388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6"/>
          <p:cNvSpPr/>
          <p:nvPr/>
        </p:nvSpPr>
        <p:spPr>
          <a:xfrm>
            <a:off x="7948452" y="2677202"/>
            <a:ext cx="388800" cy="388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6"/>
          <p:cNvSpPr/>
          <p:nvPr/>
        </p:nvSpPr>
        <p:spPr>
          <a:xfrm>
            <a:off x="8553618" y="1910449"/>
            <a:ext cx="280800" cy="28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6"/>
          <p:cNvSpPr/>
          <p:nvPr/>
        </p:nvSpPr>
        <p:spPr>
          <a:xfrm>
            <a:off x="8803859" y="2257829"/>
            <a:ext cx="280800" cy="28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6"/>
          <p:cNvSpPr/>
          <p:nvPr/>
        </p:nvSpPr>
        <p:spPr>
          <a:xfrm>
            <a:off x="8875509" y="1765602"/>
            <a:ext cx="216000" cy="21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6"/>
          <p:cNvSpPr/>
          <p:nvPr/>
        </p:nvSpPr>
        <p:spPr>
          <a:xfrm>
            <a:off x="8449958" y="2392630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6"/>
          <p:cNvSpPr/>
          <p:nvPr/>
        </p:nvSpPr>
        <p:spPr>
          <a:xfrm>
            <a:off x="8272073" y="1683011"/>
            <a:ext cx="194400" cy="19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6"/>
          <p:cNvSpPr/>
          <p:nvPr/>
        </p:nvSpPr>
        <p:spPr>
          <a:xfrm>
            <a:off x="8523520" y="2709994"/>
            <a:ext cx="172800" cy="17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6"/>
          <p:cNvSpPr/>
          <p:nvPr/>
        </p:nvSpPr>
        <p:spPr>
          <a:xfrm>
            <a:off x="8109359" y="2458256"/>
            <a:ext cx="172800" cy="17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6"/>
          <p:cNvSpPr/>
          <p:nvPr/>
        </p:nvSpPr>
        <p:spPr>
          <a:xfrm>
            <a:off x="8729816" y="1534352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6"/>
          <p:cNvSpPr/>
          <p:nvPr/>
        </p:nvSpPr>
        <p:spPr>
          <a:xfrm>
            <a:off x="196687" y="1910449"/>
            <a:ext cx="280800" cy="28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6"/>
          <p:cNvSpPr/>
          <p:nvPr/>
        </p:nvSpPr>
        <p:spPr>
          <a:xfrm>
            <a:off x="446928" y="2257829"/>
            <a:ext cx="280800" cy="28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6"/>
          <p:cNvSpPr/>
          <p:nvPr/>
        </p:nvSpPr>
        <p:spPr>
          <a:xfrm>
            <a:off x="632878" y="1765602"/>
            <a:ext cx="216000" cy="21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6"/>
          <p:cNvSpPr/>
          <p:nvPr/>
        </p:nvSpPr>
        <p:spPr>
          <a:xfrm>
            <a:off x="150177" y="2392630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6"/>
          <p:cNvSpPr/>
          <p:nvPr/>
        </p:nvSpPr>
        <p:spPr>
          <a:xfrm>
            <a:off x="166589" y="2709994"/>
            <a:ext cx="172800" cy="17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6"/>
          <p:cNvSpPr/>
          <p:nvPr/>
        </p:nvSpPr>
        <p:spPr>
          <a:xfrm>
            <a:off x="372884" y="1534352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6"/>
          <p:cNvSpPr/>
          <p:nvPr/>
        </p:nvSpPr>
        <p:spPr>
          <a:xfrm>
            <a:off x="780723" y="191345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WO_OBJECTS_1">
    <p:bg>
      <p:bgPr>
        <a:solidFill>
          <a:schemeClr val="accent3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sldNum" idx="12"/>
          </p:nvPr>
        </p:nvSpPr>
        <p:spPr>
          <a:xfrm>
            <a:off x="7086600" y="48815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7"/>
          <p:cNvSpPr txBox="1">
            <a:spLocks noGrp="1"/>
          </p:cNvSpPr>
          <p:nvPr>
            <p:ph type="ctrTitle"/>
          </p:nvPr>
        </p:nvSpPr>
        <p:spPr>
          <a:xfrm>
            <a:off x="1143000" y="841780"/>
            <a:ext cx="6858000" cy="3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7"/>
          <p:cNvSpPr/>
          <p:nvPr/>
        </p:nvSpPr>
        <p:spPr>
          <a:xfrm>
            <a:off x="346436" y="475936"/>
            <a:ext cx="486000" cy="48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7"/>
          <p:cNvSpPr/>
          <p:nvPr/>
        </p:nvSpPr>
        <p:spPr>
          <a:xfrm>
            <a:off x="217839" y="1321636"/>
            <a:ext cx="486000" cy="4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7"/>
          <p:cNvSpPr/>
          <p:nvPr/>
        </p:nvSpPr>
        <p:spPr>
          <a:xfrm>
            <a:off x="974296" y="362474"/>
            <a:ext cx="351000" cy="35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7"/>
          <p:cNvSpPr/>
          <p:nvPr/>
        </p:nvSpPr>
        <p:spPr>
          <a:xfrm>
            <a:off x="1287098" y="797025"/>
            <a:ext cx="351000" cy="3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7"/>
          <p:cNvSpPr/>
          <p:nvPr/>
        </p:nvSpPr>
        <p:spPr>
          <a:xfrm>
            <a:off x="-175500" y="825769"/>
            <a:ext cx="351000" cy="3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7"/>
          <p:cNvSpPr/>
          <p:nvPr/>
        </p:nvSpPr>
        <p:spPr>
          <a:xfrm>
            <a:off x="1519535" y="181280"/>
            <a:ext cx="270000" cy="27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7"/>
          <p:cNvSpPr/>
          <p:nvPr/>
        </p:nvSpPr>
        <p:spPr>
          <a:xfrm>
            <a:off x="-135000" y="1477858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7"/>
          <p:cNvSpPr/>
          <p:nvPr/>
        </p:nvSpPr>
        <p:spPr>
          <a:xfrm>
            <a:off x="844721" y="965653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7"/>
          <p:cNvSpPr/>
          <p:nvPr/>
        </p:nvSpPr>
        <p:spPr>
          <a:xfrm>
            <a:off x="622365" y="77964"/>
            <a:ext cx="243000" cy="24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7"/>
          <p:cNvSpPr/>
          <p:nvPr/>
        </p:nvSpPr>
        <p:spPr>
          <a:xfrm>
            <a:off x="152074" y="288808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7"/>
          <p:cNvSpPr/>
          <p:nvPr/>
        </p:nvSpPr>
        <p:spPr>
          <a:xfrm>
            <a:off x="936674" y="1362656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7"/>
          <p:cNvSpPr/>
          <p:nvPr/>
        </p:nvSpPr>
        <p:spPr>
          <a:xfrm>
            <a:off x="418972" y="1047748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7"/>
          <p:cNvSpPr/>
          <p:nvPr/>
        </p:nvSpPr>
        <p:spPr>
          <a:xfrm>
            <a:off x="1194543" y="-108000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7"/>
          <p:cNvSpPr/>
          <p:nvPr/>
        </p:nvSpPr>
        <p:spPr>
          <a:xfrm>
            <a:off x="1704341" y="366237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7"/>
          <p:cNvSpPr/>
          <p:nvPr/>
        </p:nvSpPr>
        <p:spPr>
          <a:xfrm rot="10800000">
            <a:off x="8260906" y="4259528"/>
            <a:ext cx="486000" cy="48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7"/>
          <p:cNvSpPr/>
          <p:nvPr/>
        </p:nvSpPr>
        <p:spPr>
          <a:xfrm rot="10800000">
            <a:off x="8389503" y="3413828"/>
            <a:ext cx="486000" cy="4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7"/>
          <p:cNvSpPr/>
          <p:nvPr/>
        </p:nvSpPr>
        <p:spPr>
          <a:xfrm rot="10800000">
            <a:off x="7768046" y="4507990"/>
            <a:ext cx="351000" cy="35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7"/>
          <p:cNvSpPr/>
          <p:nvPr/>
        </p:nvSpPr>
        <p:spPr>
          <a:xfrm rot="10800000">
            <a:off x="7455244" y="4073439"/>
            <a:ext cx="351000" cy="3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7"/>
          <p:cNvSpPr/>
          <p:nvPr/>
        </p:nvSpPr>
        <p:spPr>
          <a:xfrm rot="10800000">
            <a:off x="8917842" y="4044694"/>
            <a:ext cx="351000" cy="3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7"/>
          <p:cNvSpPr/>
          <p:nvPr/>
        </p:nvSpPr>
        <p:spPr>
          <a:xfrm rot="10800000">
            <a:off x="7303807" y="4770184"/>
            <a:ext cx="270000" cy="27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7"/>
          <p:cNvSpPr/>
          <p:nvPr/>
        </p:nvSpPr>
        <p:spPr>
          <a:xfrm rot="10800000">
            <a:off x="8958342" y="3473605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7"/>
          <p:cNvSpPr/>
          <p:nvPr/>
        </p:nvSpPr>
        <p:spPr>
          <a:xfrm rot="10800000">
            <a:off x="8032621" y="403981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7"/>
          <p:cNvSpPr/>
          <p:nvPr/>
        </p:nvSpPr>
        <p:spPr>
          <a:xfrm rot="10800000">
            <a:off x="8227977" y="4900500"/>
            <a:ext cx="243000" cy="24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7"/>
          <p:cNvSpPr/>
          <p:nvPr/>
        </p:nvSpPr>
        <p:spPr>
          <a:xfrm rot="10800000">
            <a:off x="8806268" y="4797656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7"/>
          <p:cNvSpPr/>
          <p:nvPr/>
        </p:nvSpPr>
        <p:spPr>
          <a:xfrm rot="10800000">
            <a:off x="7940668" y="3642808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7"/>
          <p:cNvSpPr/>
          <p:nvPr/>
        </p:nvSpPr>
        <p:spPr>
          <a:xfrm rot="10800000">
            <a:off x="8458369" y="3957716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7"/>
          <p:cNvSpPr/>
          <p:nvPr/>
        </p:nvSpPr>
        <p:spPr>
          <a:xfrm rot="10800000">
            <a:off x="7254001" y="4720227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7"/>
          <p:cNvSpPr txBox="1"/>
          <p:nvPr/>
        </p:nvSpPr>
        <p:spPr>
          <a:xfrm rot="5400000">
            <a:off x="-498675" y="4602244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WO_OBJECTS_1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"/>
          <p:cNvSpPr txBox="1">
            <a:spLocks noGrp="1"/>
          </p:cNvSpPr>
          <p:nvPr>
            <p:ph type="sldNum" idx="12"/>
          </p:nvPr>
        </p:nvSpPr>
        <p:spPr>
          <a:xfrm>
            <a:off x="7086600" y="48815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2" name="Google Shape;372;p8"/>
          <p:cNvSpPr txBox="1">
            <a:spLocks noGrp="1"/>
          </p:cNvSpPr>
          <p:nvPr>
            <p:ph type="ctrTitle"/>
          </p:nvPr>
        </p:nvSpPr>
        <p:spPr>
          <a:xfrm>
            <a:off x="2024494" y="296529"/>
            <a:ext cx="6858000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8"/>
          <p:cNvSpPr txBox="1">
            <a:spLocks noGrp="1"/>
          </p:cNvSpPr>
          <p:nvPr>
            <p:ph type="body" idx="1"/>
          </p:nvPr>
        </p:nvSpPr>
        <p:spPr>
          <a:xfrm>
            <a:off x="830400" y="1920019"/>
            <a:ext cx="6423600" cy="2621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8"/>
          <p:cNvSpPr/>
          <p:nvPr/>
        </p:nvSpPr>
        <p:spPr>
          <a:xfrm>
            <a:off x="346436" y="475936"/>
            <a:ext cx="486000" cy="48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8"/>
          <p:cNvSpPr/>
          <p:nvPr/>
        </p:nvSpPr>
        <p:spPr>
          <a:xfrm>
            <a:off x="217839" y="1321636"/>
            <a:ext cx="486000" cy="4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8"/>
          <p:cNvSpPr/>
          <p:nvPr/>
        </p:nvSpPr>
        <p:spPr>
          <a:xfrm>
            <a:off x="974296" y="362474"/>
            <a:ext cx="351000" cy="35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8"/>
          <p:cNvSpPr/>
          <p:nvPr/>
        </p:nvSpPr>
        <p:spPr>
          <a:xfrm>
            <a:off x="1287098" y="797025"/>
            <a:ext cx="351000" cy="3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8"/>
          <p:cNvSpPr/>
          <p:nvPr/>
        </p:nvSpPr>
        <p:spPr>
          <a:xfrm>
            <a:off x="-175500" y="825769"/>
            <a:ext cx="351000" cy="3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8"/>
          <p:cNvSpPr/>
          <p:nvPr/>
        </p:nvSpPr>
        <p:spPr>
          <a:xfrm>
            <a:off x="1519535" y="181280"/>
            <a:ext cx="270000" cy="2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8"/>
          <p:cNvSpPr/>
          <p:nvPr/>
        </p:nvSpPr>
        <p:spPr>
          <a:xfrm>
            <a:off x="-135000" y="1477858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8"/>
          <p:cNvSpPr/>
          <p:nvPr/>
        </p:nvSpPr>
        <p:spPr>
          <a:xfrm>
            <a:off x="844721" y="965653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8"/>
          <p:cNvSpPr/>
          <p:nvPr/>
        </p:nvSpPr>
        <p:spPr>
          <a:xfrm>
            <a:off x="622365" y="77964"/>
            <a:ext cx="243000" cy="24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8"/>
          <p:cNvSpPr/>
          <p:nvPr/>
        </p:nvSpPr>
        <p:spPr>
          <a:xfrm>
            <a:off x="152074" y="288808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8"/>
          <p:cNvSpPr/>
          <p:nvPr/>
        </p:nvSpPr>
        <p:spPr>
          <a:xfrm>
            <a:off x="936674" y="1362656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8"/>
          <p:cNvSpPr/>
          <p:nvPr/>
        </p:nvSpPr>
        <p:spPr>
          <a:xfrm>
            <a:off x="418972" y="1047748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8"/>
          <p:cNvSpPr/>
          <p:nvPr/>
        </p:nvSpPr>
        <p:spPr>
          <a:xfrm>
            <a:off x="1194543" y="-108000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8"/>
          <p:cNvSpPr/>
          <p:nvPr/>
        </p:nvSpPr>
        <p:spPr>
          <a:xfrm>
            <a:off x="1704341" y="366237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"/>
          <p:cNvSpPr/>
          <p:nvPr/>
        </p:nvSpPr>
        <p:spPr>
          <a:xfrm rot="10800000">
            <a:off x="8260906" y="4259528"/>
            <a:ext cx="486000" cy="48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8"/>
          <p:cNvSpPr/>
          <p:nvPr/>
        </p:nvSpPr>
        <p:spPr>
          <a:xfrm rot="10800000">
            <a:off x="8389503" y="3413828"/>
            <a:ext cx="486000" cy="4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8"/>
          <p:cNvSpPr/>
          <p:nvPr/>
        </p:nvSpPr>
        <p:spPr>
          <a:xfrm rot="10800000">
            <a:off x="7768046" y="4507990"/>
            <a:ext cx="351000" cy="35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8"/>
          <p:cNvSpPr/>
          <p:nvPr/>
        </p:nvSpPr>
        <p:spPr>
          <a:xfrm rot="10800000">
            <a:off x="7455244" y="4073439"/>
            <a:ext cx="351000" cy="3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8"/>
          <p:cNvSpPr/>
          <p:nvPr/>
        </p:nvSpPr>
        <p:spPr>
          <a:xfrm rot="10800000">
            <a:off x="8917842" y="4044694"/>
            <a:ext cx="351000" cy="3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8"/>
          <p:cNvSpPr/>
          <p:nvPr/>
        </p:nvSpPr>
        <p:spPr>
          <a:xfrm rot="10800000">
            <a:off x="7303807" y="4770184"/>
            <a:ext cx="270000" cy="2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8"/>
          <p:cNvSpPr/>
          <p:nvPr/>
        </p:nvSpPr>
        <p:spPr>
          <a:xfrm rot="10800000">
            <a:off x="8958342" y="3473605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8"/>
          <p:cNvSpPr/>
          <p:nvPr/>
        </p:nvSpPr>
        <p:spPr>
          <a:xfrm rot="10800000">
            <a:off x="8032621" y="403981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8"/>
          <p:cNvSpPr/>
          <p:nvPr/>
        </p:nvSpPr>
        <p:spPr>
          <a:xfrm rot="10800000">
            <a:off x="8227977" y="4900500"/>
            <a:ext cx="243000" cy="24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8"/>
          <p:cNvSpPr/>
          <p:nvPr/>
        </p:nvSpPr>
        <p:spPr>
          <a:xfrm rot="10800000">
            <a:off x="8806268" y="4797656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8"/>
          <p:cNvSpPr/>
          <p:nvPr/>
        </p:nvSpPr>
        <p:spPr>
          <a:xfrm rot="10800000">
            <a:off x="7940668" y="3642808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8"/>
          <p:cNvSpPr/>
          <p:nvPr/>
        </p:nvSpPr>
        <p:spPr>
          <a:xfrm rot="10800000">
            <a:off x="8458369" y="3957716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8"/>
          <p:cNvSpPr/>
          <p:nvPr/>
        </p:nvSpPr>
        <p:spPr>
          <a:xfrm rot="10800000">
            <a:off x="7254001" y="4720227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WO_OBJECTS_1_1_3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"/>
          <p:cNvSpPr txBox="1">
            <a:spLocks noGrp="1"/>
          </p:cNvSpPr>
          <p:nvPr>
            <p:ph type="sldNum" idx="12"/>
          </p:nvPr>
        </p:nvSpPr>
        <p:spPr>
          <a:xfrm>
            <a:off x="7086600" y="48815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9"/>
          <p:cNvSpPr/>
          <p:nvPr/>
        </p:nvSpPr>
        <p:spPr>
          <a:xfrm>
            <a:off x="242049" y="358790"/>
            <a:ext cx="388800" cy="388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>
            <a:off x="139171" y="1034843"/>
            <a:ext cx="388800" cy="388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>
            <a:off x="744337" y="268089"/>
            <a:ext cx="280800" cy="28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9"/>
          <p:cNvSpPr/>
          <p:nvPr/>
        </p:nvSpPr>
        <p:spPr>
          <a:xfrm>
            <a:off x="994578" y="615469"/>
            <a:ext cx="280800" cy="28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9"/>
          <p:cNvSpPr/>
          <p:nvPr/>
        </p:nvSpPr>
        <p:spPr>
          <a:xfrm>
            <a:off x="-175500" y="638448"/>
            <a:ext cx="280800" cy="28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9"/>
          <p:cNvSpPr/>
          <p:nvPr/>
        </p:nvSpPr>
        <p:spPr>
          <a:xfrm>
            <a:off x="1180528" y="123243"/>
            <a:ext cx="216000" cy="21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9"/>
          <p:cNvSpPr/>
          <p:nvPr/>
        </p:nvSpPr>
        <p:spPr>
          <a:xfrm>
            <a:off x="-143100" y="1159727"/>
            <a:ext cx="216000" cy="215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9"/>
          <p:cNvSpPr/>
          <p:nvPr/>
        </p:nvSpPr>
        <p:spPr>
          <a:xfrm>
            <a:off x="640677" y="750270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9"/>
          <p:cNvSpPr/>
          <p:nvPr/>
        </p:nvSpPr>
        <p:spPr>
          <a:xfrm>
            <a:off x="462792" y="40652"/>
            <a:ext cx="194400" cy="19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9"/>
          <p:cNvSpPr/>
          <p:nvPr/>
        </p:nvSpPr>
        <p:spPr>
          <a:xfrm>
            <a:off x="86559" y="209200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9"/>
          <p:cNvSpPr/>
          <p:nvPr/>
        </p:nvSpPr>
        <p:spPr>
          <a:xfrm>
            <a:off x="714239" y="1067635"/>
            <a:ext cx="172800" cy="17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9"/>
          <p:cNvSpPr/>
          <p:nvPr/>
        </p:nvSpPr>
        <p:spPr>
          <a:xfrm>
            <a:off x="300078" y="815897"/>
            <a:ext cx="172800" cy="17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9"/>
          <p:cNvSpPr/>
          <p:nvPr/>
        </p:nvSpPr>
        <p:spPr>
          <a:xfrm>
            <a:off x="920534" y="-108008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9"/>
          <p:cNvSpPr/>
          <p:nvPr/>
        </p:nvSpPr>
        <p:spPr>
          <a:xfrm>
            <a:off x="1328373" y="27109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9"/>
          <p:cNvSpPr txBox="1">
            <a:spLocks noGrp="1"/>
          </p:cNvSpPr>
          <p:nvPr>
            <p:ph type="ctrTitle"/>
          </p:nvPr>
        </p:nvSpPr>
        <p:spPr>
          <a:xfrm>
            <a:off x="2024494" y="296529"/>
            <a:ext cx="6858000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9"/>
          <p:cNvSpPr txBox="1">
            <a:spLocks noGrp="1"/>
          </p:cNvSpPr>
          <p:nvPr>
            <p:ph type="body" idx="1"/>
          </p:nvPr>
        </p:nvSpPr>
        <p:spPr>
          <a:xfrm>
            <a:off x="830400" y="1920019"/>
            <a:ext cx="6423600" cy="2621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WO_OBJECTS_1_1_3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"/>
          <p:cNvSpPr txBox="1">
            <a:spLocks noGrp="1"/>
          </p:cNvSpPr>
          <p:nvPr>
            <p:ph type="sldNum" idx="12"/>
          </p:nvPr>
        </p:nvSpPr>
        <p:spPr>
          <a:xfrm>
            <a:off x="7086600" y="48815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1" name="Google Shape;421;p10"/>
          <p:cNvSpPr txBox="1">
            <a:spLocks noGrp="1"/>
          </p:cNvSpPr>
          <p:nvPr>
            <p:ph type="ctrTitle"/>
          </p:nvPr>
        </p:nvSpPr>
        <p:spPr>
          <a:xfrm>
            <a:off x="2024494" y="296529"/>
            <a:ext cx="6858000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10"/>
          <p:cNvSpPr/>
          <p:nvPr/>
        </p:nvSpPr>
        <p:spPr>
          <a:xfrm>
            <a:off x="1432846" y="1777481"/>
            <a:ext cx="1350000" cy="13500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0"/>
          <p:cNvSpPr/>
          <p:nvPr/>
        </p:nvSpPr>
        <p:spPr>
          <a:xfrm>
            <a:off x="3068146" y="1777481"/>
            <a:ext cx="1350000" cy="13500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0"/>
          <p:cNvSpPr/>
          <p:nvPr/>
        </p:nvSpPr>
        <p:spPr>
          <a:xfrm>
            <a:off x="4769146" y="1777481"/>
            <a:ext cx="1350000" cy="13500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6404446" y="1777481"/>
            <a:ext cx="1350000" cy="13500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0"/>
          <p:cNvSpPr/>
          <p:nvPr/>
        </p:nvSpPr>
        <p:spPr>
          <a:xfrm>
            <a:off x="242049" y="358790"/>
            <a:ext cx="388800" cy="388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0"/>
          <p:cNvSpPr/>
          <p:nvPr/>
        </p:nvSpPr>
        <p:spPr>
          <a:xfrm>
            <a:off x="139171" y="1034843"/>
            <a:ext cx="388800" cy="388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0"/>
          <p:cNvSpPr/>
          <p:nvPr/>
        </p:nvSpPr>
        <p:spPr>
          <a:xfrm>
            <a:off x="744337" y="268089"/>
            <a:ext cx="280800" cy="28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0"/>
          <p:cNvSpPr/>
          <p:nvPr/>
        </p:nvSpPr>
        <p:spPr>
          <a:xfrm>
            <a:off x="994578" y="615469"/>
            <a:ext cx="280800" cy="28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0"/>
          <p:cNvSpPr/>
          <p:nvPr/>
        </p:nvSpPr>
        <p:spPr>
          <a:xfrm>
            <a:off x="-175500" y="638448"/>
            <a:ext cx="280800" cy="28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0"/>
          <p:cNvSpPr/>
          <p:nvPr/>
        </p:nvSpPr>
        <p:spPr>
          <a:xfrm>
            <a:off x="1180528" y="123243"/>
            <a:ext cx="216000" cy="21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0"/>
          <p:cNvSpPr/>
          <p:nvPr/>
        </p:nvSpPr>
        <p:spPr>
          <a:xfrm>
            <a:off x="-143100" y="1159727"/>
            <a:ext cx="216000" cy="215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0"/>
          <p:cNvSpPr/>
          <p:nvPr/>
        </p:nvSpPr>
        <p:spPr>
          <a:xfrm>
            <a:off x="640677" y="750270"/>
            <a:ext cx="172800" cy="17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0"/>
          <p:cNvSpPr/>
          <p:nvPr/>
        </p:nvSpPr>
        <p:spPr>
          <a:xfrm>
            <a:off x="462792" y="40652"/>
            <a:ext cx="194400" cy="194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0"/>
          <p:cNvSpPr/>
          <p:nvPr/>
        </p:nvSpPr>
        <p:spPr>
          <a:xfrm>
            <a:off x="86559" y="209200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0"/>
          <p:cNvSpPr/>
          <p:nvPr/>
        </p:nvSpPr>
        <p:spPr>
          <a:xfrm>
            <a:off x="714239" y="1067635"/>
            <a:ext cx="172800" cy="17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0"/>
          <p:cNvSpPr/>
          <p:nvPr/>
        </p:nvSpPr>
        <p:spPr>
          <a:xfrm>
            <a:off x="300078" y="815897"/>
            <a:ext cx="172800" cy="17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0"/>
          <p:cNvSpPr/>
          <p:nvPr/>
        </p:nvSpPr>
        <p:spPr>
          <a:xfrm>
            <a:off x="920534" y="-108008"/>
            <a:ext cx="172800" cy="17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0"/>
          <p:cNvSpPr/>
          <p:nvPr/>
        </p:nvSpPr>
        <p:spPr>
          <a:xfrm>
            <a:off x="1328373" y="27109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chester"/>
              <a:buNone/>
              <a:defRPr sz="360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Rochester"/>
              <a:buNone/>
              <a:defRPr sz="3600">
                <a:latin typeface="Rochester"/>
                <a:ea typeface="Rochester"/>
                <a:cs typeface="Rochester"/>
                <a:sym typeface="Roche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Rochester"/>
              <a:buNone/>
              <a:defRPr sz="3600">
                <a:latin typeface="Rochester"/>
                <a:ea typeface="Rochester"/>
                <a:cs typeface="Rochester"/>
                <a:sym typeface="Roche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Rochester"/>
              <a:buNone/>
              <a:defRPr sz="3600">
                <a:latin typeface="Rochester"/>
                <a:ea typeface="Rochester"/>
                <a:cs typeface="Rochester"/>
                <a:sym typeface="Roche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Rochester"/>
              <a:buNone/>
              <a:defRPr sz="3600">
                <a:latin typeface="Rochester"/>
                <a:ea typeface="Rochester"/>
                <a:cs typeface="Rochester"/>
                <a:sym typeface="Roche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Rochester"/>
              <a:buNone/>
              <a:defRPr sz="3600">
                <a:latin typeface="Rochester"/>
                <a:ea typeface="Rochester"/>
                <a:cs typeface="Rochester"/>
                <a:sym typeface="Roche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Rochester"/>
              <a:buNone/>
              <a:defRPr sz="3600">
                <a:latin typeface="Rochester"/>
                <a:ea typeface="Rochester"/>
                <a:cs typeface="Rochester"/>
                <a:sym typeface="Roche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Rochester"/>
              <a:buNone/>
              <a:defRPr sz="3600">
                <a:latin typeface="Rochester"/>
                <a:ea typeface="Rochester"/>
                <a:cs typeface="Rochester"/>
                <a:sym typeface="Roche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Rochester"/>
              <a:buNone/>
              <a:defRPr sz="3600"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Char char="•"/>
              <a:defRPr sz="15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•"/>
              <a:defRPr sz="14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•"/>
              <a:defRPr sz="12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•"/>
              <a:defRPr sz="12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•"/>
              <a:defRPr sz="12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•"/>
              <a:defRPr sz="12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•"/>
              <a:defRPr sz="12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•"/>
              <a:defRPr sz="12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•"/>
              <a:defRPr sz="12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86600" y="48815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498675" y="4602244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.xml"/><Relationship Id="rId5" Type="http://schemas.openxmlformats.org/officeDocument/2006/relationships/hyperlink" Target="mailto:agrzelak@stfrancishs.org" TargetMode="External"/><Relationship Id="rId4" Type="http://schemas.openxmlformats.org/officeDocument/2006/relationships/hyperlink" Target="https://docs.google.com/forms/d/e/1FAIpQLSezyyeOv2oebFIWaBiwF0lJKbdnlFM-j2LQrjR0FQxgm_H3xw/viewform?usp=sf_li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gP0nG4vnbhC3CiAJoWtXtdCATNdeFDLDvSwIWlTqMnJeDUg/viewform?usp=sf_li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hyperlink" Target="mailto:tharris@stfrancishs.org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.xml"/><Relationship Id="rId5" Type="http://schemas.openxmlformats.org/officeDocument/2006/relationships/hyperlink" Target="mailto:msee@stfrancishs.org" TargetMode="External"/><Relationship Id="rId4" Type="http://schemas.openxmlformats.org/officeDocument/2006/relationships/hyperlink" Target="https://docs.google.com/forms/d/1Nk759eAXTbVrOoA2SZCMI9WoQhxdFZdpnOob0IajNx8/edit?usp=sh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cs.google.com/forms/d/e/1FAIpQLSfCYF1Lk5AdirrWubfQLokHBSGKvR51kYIX5-ONdjehcphlXA/viewform?usp=sf_link" TargetMode="External"/><Relationship Id="rId5" Type="http://schemas.openxmlformats.org/officeDocument/2006/relationships/slide" Target="slide1.xml"/><Relationship Id="rId4" Type="http://schemas.openxmlformats.org/officeDocument/2006/relationships/hyperlink" Target="mailto:kanderson@stfrancishs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.xml"/><Relationship Id="rId5" Type="http://schemas.openxmlformats.org/officeDocument/2006/relationships/hyperlink" Target="mailto:tharris@stfrancishs.org" TargetMode="External"/><Relationship Id="rId4" Type="http://schemas.openxmlformats.org/officeDocument/2006/relationships/hyperlink" Target="https://docs.google.com/forms/d/e/1FAIpQLScsZbvlOstSpFoOp9ouKtDf0YfRUKI8-NssdwPcOSHRtXdeqQ/viewform?usp=sf_link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5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.xml"/><Relationship Id="rId5" Type="http://schemas.openxmlformats.org/officeDocument/2006/relationships/hyperlink" Target="mailto:jtoy@stfrancishs.org" TargetMode="External"/><Relationship Id="rId10" Type="http://schemas.openxmlformats.org/officeDocument/2006/relationships/image" Target="../media/image19.jpg"/><Relationship Id="rId4" Type="http://schemas.openxmlformats.org/officeDocument/2006/relationships/hyperlink" Target="https://docs.google.com/forms/d/e/1FAIpQLSdvaiawY1UzaeSPiNL88-Okn9qv3UUBqpYydY5DHnzT9C7E6w/viewform?usp=sf_link" TargetMode="External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BVuhnxJlZ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1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7"/>
          <p:cNvSpPr/>
          <p:nvPr/>
        </p:nvSpPr>
        <p:spPr>
          <a:xfrm>
            <a:off x="195625" y="118600"/>
            <a:ext cx="1248300" cy="1026600"/>
          </a:xfrm>
          <a:prstGeom prst="heart">
            <a:avLst/>
          </a:prstGeom>
          <a:solidFill>
            <a:schemeClr val="accent4"/>
          </a:solidFill>
          <a:ln>
            <a:noFill/>
          </a:ln>
          <a:effectLst>
            <a:outerShdw blurRad="57150" dist="9525" dir="6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7"/>
          <p:cNvSpPr txBox="1">
            <a:spLocks noGrp="1"/>
          </p:cNvSpPr>
          <p:nvPr>
            <p:ph type="ctrTitle"/>
          </p:nvPr>
        </p:nvSpPr>
        <p:spPr>
          <a:xfrm>
            <a:off x="1406200" y="206400"/>
            <a:ext cx="6147900" cy="1026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Pick a Performing Art!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idact Gothic"/>
                <a:ea typeface="Didact Gothic"/>
                <a:cs typeface="Didact Gothic"/>
                <a:sym typeface="Didact Gothic"/>
              </a:rPr>
              <a:t>Click on each department for more information</a:t>
            </a:r>
            <a:endParaRPr sz="24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45" name="Google Shape;645;p17"/>
          <p:cNvSpPr txBox="1"/>
          <p:nvPr/>
        </p:nvSpPr>
        <p:spPr>
          <a:xfrm>
            <a:off x="711875" y="1447250"/>
            <a:ext cx="1587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3" action="ppaction://hlinksldjump"/>
              </a:rPr>
              <a:t>DANCE</a:t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idact Gothic"/>
                <a:ea typeface="Didact Gothic"/>
                <a:cs typeface="Didact Gothic"/>
                <a:sym typeface="Didact Gothic"/>
              </a:rPr>
              <a:t>Dance Styles</a:t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idact Gothic"/>
                <a:ea typeface="Didact Gothic"/>
                <a:cs typeface="Didact Gothic"/>
                <a:sym typeface="Didact Gothic"/>
              </a:rPr>
              <a:t>Intermediate Dance</a:t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idact Gothic"/>
                <a:ea typeface="Didact Gothic"/>
                <a:cs typeface="Didact Gothic"/>
                <a:sym typeface="Didact Gothic"/>
              </a:rPr>
              <a:t>Apprentice Co.</a:t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idact Gothic"/>
                <a:ea typeface="Didact Gothic"/>
                <a:cs typeface="Didact Gothic"/>
                <a:sym typeface="Didact Gothic"/>
              </a:rPr>
              <a:t>Dance Co.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46" name="Google Shape;646;p17"/>
          <p:cNvSpPr txBox="1"/>
          <p:nvPr/>
        </p:nvSpPr>
        <p:spPr>
          <a:xfrm>
            <a:off x="6834650" y="1709850"/>
            <a:ext cx="1604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4" action="ppaction://hlinksldjump"/>
              </a:rPr>
              <a:t>INSTRUMENTAL MUSIC</a:t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idact Gothic"/>
                <a:ea typeface="Didact Gothic"/>
                <a:cs typeface="Didact Gothic"/>
                <a:sym typeface="Didact Gothic"/>
              </a:rPr>
              <a:t>Orchestra</a:t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idact Gothic"/>
                <a:ea typeface="Didact Gothic"/>
                <a:cs typeface="Didact Gothic"/>
                <a:sym typeface="Didact Gothic"/>
              </a:rPr>
              <a:t>Honors Orchestra</a:t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idact Gothic"/>
                <a:ea typeface="Didact Gothic"/>
                <a:cs typeface="Didact Gothic"/>
                <a:sym typeface="Didact Gothic"/>
              </a:rPr>
              <a:t>Band</a:t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idact Gothic"/>
                <a:ea typeface="Didact Gothic"/>
                <a:cs typeface="Didact Gothic"/>
                <a:sym typeface="Didact Gothic"/>
              </a:rPr>
              <a:t>Honors Band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47" name="Google Shape;647;p17"/>
          <p:cNvSpPr txBox="1"/>
          <p:nvPr/>
        </p:nvSpPr>
        <p:spPr>
          <a:xfrm>
            <a:off x="2669400" y="1919075"/>
            <a:ext cx="18267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5" action="ppaction://hlinksldjump"/>
              </a:rPr>
              <a:t>VOCAL MUSIC</a:t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idact Gothic"/>
                <a:ea typeface="Didact Gothic"/>
                <a:cs typeface="Didact Gothic"/>
                <a:sym typeface="Didact Gothic"/>
              </a:rPr>
              <a:t>Concert Choir</a:t>
            </a:r>
            <a:endParaRPr sz="12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idact Gothic"/>
                <a:ea typeface="Didact Gothic"/>
                <a:cs typeface="Didact Gothic"/>
                <a:sym typeface="Didact Gothic"/>
              </a:rPr>
              <a:t>Chamber Singers</a:t>
            </a:r>
            <a:endParaRPr sz="12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idact Gothic"/>
                <a:ea typeface="Didact Gothic"/>
                <a:cs typeface="Didact Gothic"/>
                <a:sym typeface="Didact Gothic"/>
              </a:rPr>
              <a:t>Honors Chamber Singers</a:t>
            </a:r>
            <a:endParaRPr sz="12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idact Gothic"/>
                <a:ea typeface="Didact Gothic"/>
                <a:cs typeface="Didact Gothic"/>
                <a:sym typeface="Didact Gothic"/>
              </a:rPr>
              <a:t>Vocal Solos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48" name="Google Shape;648;p17"/>
          <p:cNvSpPr txBox="1"/>
          <p:nvPr/>
        </p:nvSpPr>
        <p:spPr>
          <a:xfrm>
            <a:off x="4866625" y="1509750"/>
            <a:ext cx="1460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6" action="ppaction://hlinksldjump"/>
              </a:rPr>
              <a:t>THEATER</a:t>
            </a:r>
            <a:endParaRPr b="1" u="sng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idact Gothic"/>
                <a:ea typeface="Didact Gothic"/>
                <a:cs typeface="Didact Gothic"/>
                <a:sym typeface="Didact Gothic"/>
              </a:rPr>
              <a:t>Theater Arts 1</a:t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idact Gothic"/>
                <a:ea typeface="Didact Gothic"/>
                <a:cs typeface="Didact Gothic"/>
                <a:sym typeface="Didact Gothic"/>
              </a:rPr>
              <a:t>Theater Arts 2</a:t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idact Gothic"/>
                <a:ea typeface="Didact Gothic"/>
                <a:cs typeface="Didact Gothic"/>
                <a:sym typeface="Didact Gothic"/>
              </a:rPr>
              <a:t>Honors Theater Arts 2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49" name="Google Shape;649;p17"/>
          <p:cNvPicPr preferRelativeResize="0"/>
          <p:nvPr/>
        </p:nvPicPr>
        <p:blipFill rotWithShape="1">
          <a:blip r:embed="rId7">
            <a:alphaModFix/>
          </a:blip>
          <a:srcRect t="25061" r="27483" b="6520"/>
          <a:stretch/>
        </p:blipFill>
        <p:spPr>
          <a:xfrm>
            <a:off x="1269700" y="3124550"/>
            <a:ext cx="1790124" cy="1742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17"/>
          <p:cNvSpPr txBox="1"/>
          <p:nvPr/>
        </p:nvSpPr>
        <p:spPr>
          <a:xfrm>
            <a:off x="1269700" y="3475750"/>
            <a:ext cx="1852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And don’t forget </a:t>
            </a:r>
            <a:r>
              <a:rPr lang="en" sz="1300" b="1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8" action="ppaction://hlinksldjump"/>
              </a:rPr>
              <a:t>INTRO to SHOW CHOIR </a:t>
            </a:r>
            <a:endParaRPr sz="1300"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8" action="ppaction://hlinksldjump"/>
              </a:rPr>
              <a:t>SHOW CHOIR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51" name="Google Shape;651;p17"/>
          <p:cNvPicPr preferRelativeResize="0"/>
          <p:nvPr/>
        </p:nvPicPr>
        <p:blipFill rotWithShape="1">
          <a:blip r:embed="rId9">
            <a:alphaModFix/>
          </a:blip>
          <a:srcRect t="13088"/>
          <a:stretch/>
        </p:blipFill>
        <p:spPr>
          <a:xfrm>
            <a:off x="5262250" y="3083875"/>
            <a:ext cx="2029934" cy="19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17"/>
          <p:cNvSpPr txBox="1"/>
          <p:nvPr/>
        </p:nvSpPr>
        <p:spPr>
          <a:xfrm>
            <a:off x="5653975" y="3602700"/>
            <a:ext cx="130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10" action="ppaction://hlinksldjump"/>
              </a:rPr>
              <a:t>STAGECRAFT</a:t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Theater Tech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and Design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3" name="Google Shape;653;p17"/>
          <p:cNvSpPr/>
          <p:nvPr/>
        </p:nvSpPr>
        <p:spPr>
          <a:xfrm>
            <a:off x="1135875" y="2949900"/>
            <a:ext cx="543600" cy="503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7"/>
          <p:cNvSpPr/>
          <p:nvPr/>
        </p:nvSpPr>
        <p:spPr>
          <a:xfrm>
            <a:off x="785275" y="4363925"/>
            <a:ext cx="543600" cy="503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7"/>
          <p:cNvSpPr/>
          <p:nvPr/>
        </p:nvSpPr>
        <p:spPr>
          <a:xfrm>
            <a:off x="913350" y="3279050"/>
            <a:ext cx="543600" cy="503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7"/>
          <p:cNvSpPr/>
          <p:nvPr/>
        </p:nvSpPr>
        <p:spPr>
          <a:xfrm>
            <a:off x="3022850" y="3744250"/>
            <a:ext cx="543600" cy="503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17"/>
          <p:cNvSpPr/>
          <p:nvPr/>
        </p:nvSpPr>
        <p:spPr>
          <a:xfrm>
            <a:off x="1898525" y="3014825"/>
            <a:ext cx="178500" cy="174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7"/>
          <p:cNvSpPr/>
          <p:nvPr/>
        </p:nvSpPr>
        <p:spPr>
          <a:xfrm>
            <a:off x="7211725" y="3744238"/>
            <a:ext cx="543600" cy="503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7"/>
          <p:cNvSpPr/>
          <p:nvPr/>
        </p:nvSpPr>
        <p:spPr>
          <a:xfrm>
            <a:off x="6419100" y="3014825"/>
            <a:ext cx="354600" cy="2253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7"/>
          <p:cNvSpPr/>
          <p:nvPr/>
        </p:nvSpPr>
        <p:spPr>
          <a:xfrm>
            <a:off x="2652975" y="3014825"/>
            <a:ext cx="286800" cy="174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7"/>
          <p:cNvSpPr txBox="1"/>
          <p:nvPr/>
        </p:nvSpPr>
        <p:spPr>
          <a:xfrm>
            <a:off x="211075" y="296675"/>
            <a:ext cx="121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idact Gothic"/>
                <a:ea typeface="Didact Gothic"/>
                <a:cs typeface="Didact Gothic"/>
                <a:sym typeface="Didact Gothic"/>
              </a:rPr>
              <a:t>Click </a:t>
            </a:r>
            <a:r>
              <a:rPr lang="en" sz="1200" b="1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11" action="ppaction://hlinksldjump"/>
              </a:rPr>
              <a:t>HERE</a:t>
            </a:r>
            <a:r>
              <a:rPr lang="en" sz="1200">
                <a:latin typeface="Didact Gothic"/>
                <a:ea typeface="Didact Gothic"/>
                <a:cs typeface="Didact Gothic"/>
                <a:sym typeface="Didact Gothic"/>
              </a:rPr>
              <a:t> for a special video treat!</a:t>
            </a:r>
            <a:endParaRPr sz="12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2" name="Google Shape;662;p17"/>
          <p:cNvSpPr/>
          <p:nvPr/>
        </p:nvSpPr>
        <p:spPr>
          <a:xfrm>
            <a:off x="8393575" y="4485650"/>
            <a:ext cx="593400" cy="568200"/>
          </a:xfrm>
          <a:prstGeom prst="heart">
            <a:avLst/>
          </a:prstGeom>
          <a:solidFill>
            <a:schemeClr val="accent4"/>
          </a:solidFill>
          <a:ln>
            <a:noFill/>
          </a:ln>
          <a:effectLst>
            <a:outerShdw blurRad="57150" dist="9525" dir="6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7"/>
          <p:cNvSpPr/>
          <p:nvPr/>
        </p:nvSpPr>
        <p:spPr>
          <a:xfrm>
            <a:off x="7759875" y="146463"/>
            <a:ext cx="1248300" cy="1026600"/>
          </a:xfrm>
          <a:prstGeom prst="heart">
            <a:avLst/>
          </a:prstGeom>
          <a:solidFill>
            <a:schemeClr val="accent4"/>
          </a:solidFill>
          <a:ln>
            <a:noFill/>
          </a:ln>
          <a:effectLst>
            <a:outerShdw blurRad="57150" dist="9525" dir="6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8"/>
          <p:cNvSpPr/>
          <p:nvPr/>
        </p:nvSpPr>
        <p:spPr>
          <a:xfrm>
            <a:off x="3893638" y="142675"/>
            <a:ext cx="3012228" cy="1227960"/>
          </a:xfrm>
          <a:prstGeom prst="flowChartTerminator">
            <a:avLst/>
          </a:prstGeom>
          <a:noFill/>
          <a:ln w="19050" cap="flat" cmpd="sng">
            <a:solidFill>
              <a:srgbClr val="80709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8"/>
          <p:cNvSpPr/>
          <p:nvPr/>
        </p:nvSpPr>
        <p:spPr>
          <a:xfrm>
            <a:off x="103175" y="73700"/>
            <a:ext cx="2667600" cy="86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0" name="Google Shape;6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4200" y="142674"/>
            <a:ext cx="1952175" cy="23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18"/>
          <p:cNvSpPr txBox="1">
            <a:spLocks noGrp="1"/>
          </p:cNvSpPr>
          <p:nvPr>
            <p:ph type="ctrTitle"/>
          </p:nvPr>
        </p:nvSpPr>
        <p:spPr>
          <a:xfrm>
            <a:off x="2678325" y="206525"/>
            <a:ext cx="5462700" cy="60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Dance!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your body!</a:t>
            </a:r>
            <a:endParaRPr/>
          </a:p>
        </p:txBody>
      </p:sp>
      <p:sp>
        <p:nvSpPr>
          <p:cNvPr id="672" name="Google Shape;672;p18"/>
          <p:cNvSpPr txBox="1"/>
          <p:nvPr/>
        </p:nvSpPr>
        <p:spPr>
          <a:xfrm>
            <a:off x="1308400" y="1263254"/>
            <a:ext cx="24369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Didact Gothic"/>
                <a:ea typeface="Didact Gothic"/>
                <a:cs typeface="Didact Gothic"/>
                <a:sym typeface="Didact Gothic"/>
              </a:rPr>
              <a:t>THE FOLLOWING CLASSES ARE OPEN TO ALL! </a:t>
            </a: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Didact Gothic"/>
                <a:ea typeface="Didact Gothic"/>
                <a:cs typeface="Didact Gothic"/>
                <a:sym typeface="Didact Gothic"/>
              </a:rPr>
              <a:t>No audition required! </a:t>
            </a: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Didact Gothic"/>
                <a:ea typeface="Didact Gothic"/>
                <a:cs typeface="Didact Gothic"/>
                <a:sym typeface="Didact Gothic"/>
              </a:rPr>
              <a:t>Dance Styles</a:t>
            </a:r>
            <a:endParaRPr sz="1800"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Didact Gothic"/>
                <a:ea typeface="Didact Gothic"/>
                <a:cs typeface="Didact Gothic"/>
                <a:sym typeface="Didact Gothic"/>
              </a:rPr>
              <a:t>Intermediate Dance</a:t>
            </a:r>
            <a:endParaRPr sz="1800"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73" name="Google Shape;673;p18"/>
          <p:cNvSpPr txBox="1"/>
          <p:nvPr/>
        </p:nvSpPr>
        <p:spPr>
          <a:xfrm>
            <a:off x="5073100" y="2485275"/>
            <a:ext cx="3997200" cy="1554600"/>
          </a:xfrm>
          <a:prstGeom prst="rect">
            <a:avLst/>
          </a:prstGeom>
          <a:noFill/>
          <a:ln w="19050" cap="flat" cmpd="sng">
            <a:solidFill>
              <a:srgbClr val="C2BD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1"/>
                </a:solidFill>
                <a:highlight>
                  <a:schemeClr val="lt2"/>
                </a:highlight>
                <a:latin typeface="Didact Gothic"/>
                <a:ea typeface="Didact Gothic"/>
                <a:cs typeface="Didact Gothic"/>
                <a:sym typeface="Didact Gothic"/>
              </a:rPr>
              <a:t>Are you an </a:t>
            </a:r>
            <a:r>
              <a:rPr lang="en" sz="2100" b="1" u="sng">
                <a:solidFill>
                  <a:schemeClr val="accent1"/>
                </a:solidFill>
                <a:highlight>
                  <a:schemeClr val="lt2"/>
                </a:highlight>
                <a:latin typeface="Didact Gothic"/>
                <a:ea typeface="Didact Gothic"/>
                <a:cs typeface="Didact Gothic"/>
                <a:sym typeface="Didact Gothic"/>
              </a:rPr>
              <a:t>experienced</a:t>
            </a:r>
            <a:r>
              <a:rPr lang="en" sz="2100" b="1">
                <a:solidFill>
                  <a:schemeClr val="accent1"/>
                </a:solidFill>
                <a:highlight>
                  <a:schemeClr val="lt2"/>
                </a:highlight>
                <a:latin typeface="Didact Gothic"/>
                <a:ea typeface="Didact Gothic"/>
                <a:cs typeface="Didact Gothic"/>
                <a:sym typeface="Didact Gothic"/>
              </a:rPr>
              <a:t> dancer?</a:t>
            </a:r>
            <a:endParaRPr sz="2100" b="1">
              <a:solidFill>
                <a:schemeClr val="accent1"/>
              </a:solidFill>
              <a:highlight>
                <a:schemeClr val="lt2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80709C"/>
                </a:solidFill>
                <a:highlight>
                  <a:schemeClr val="lt2"/>
                </a:highlight>
                <a:latin typeface="Didact Gothic"/>
                <a:ea typeface="Didact Gothic"/>
                <a:cs typeface="Didact Gothic"/>
                <a:sym typeface="Didact Gothic"/>
              </a:rPr>
              <a:t>Dance Co is for students with intermediate or advanced dance experience &amp; skill level.</a:t>
            </a:r>
            <a:endParaRPr sz="1500" b="1">
              <a:solidFill>
                <a:srgbClr val="80709C"/>
              </a:solidFill>
              <a:highlight>
                <a:schemeClr val="lt2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Didact Gothic"/>
                <a:ea typeface="Didact Gothic"/>
                <a:cs typeface="Didact Gothic"/>
                <a:sym typeface="Didact Gothic"/>
              </a:rPr>
              <a:t>Fill out </a:t>
            </a:r>
            <a:r>
              <a:rPr lang="en" sz="1900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this form to audition</a:t>
            </a:r>
            <a:r>
              <a:rPr lang="en" sz="1900">
                <a:latin typeface="Didact Gothic"/>
                <a:ea typeface="Didact Gothic"/>
                <a:cs typeface="Didact Gothic"/>
                <a:sym typeface="Didact Gothic"/>
              </a:rPr>
              <a:t> for </a:t>
            </a:r>
            <a:r>
              <a:rPr lang="en" sz="1900" b="1">
                <a:latin typeface="Didact Gothic"/>
                <a:ea typeface="Didact Gothic"/>
                <a:cs typeface="Didact Gothic"/>
                <a:sym typeface="Didact Gothic"/>
              </a:rPr>
              <a:t>Apprentice and SF Dance Company</a:t>
            </a:r>
            <a:endParaRPr sz="1900"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74" name="Google Shape;674;p18"/>
          <p:cNvSpPr txBox="1"/>
          <p:nvPr/>
        </p:nvSpPr>
        <p:spPr>
          <a:xfrm>
            <a:off x="901600" y="4154475"/>
            <a:ext cx="3250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5"/>
              </a:rPr>
              <a:t>Contact Ms. Agata Grzelak</a:t>
            </a:r>
            <a:endParaRPr sz="1900"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75" name="Google Shape;675;p18"/>
          <p:cNvSpPr txBox="1"/>
          <p:nvPr/>
        </p:nvSpPr>
        <p:spPr>
          <a:xfrm>
            <a:off x="4793075" y="4256775"/>
            <a:ext cx="3997200" cy="615600"/>
          </a:xfrm>
          <a:prstGeom prst="rect">
            <a:avLst/>
          </a:prstGeom>
          <a:noFill/>
          <a:ln w="19050" cap="flat" cmpd="sng">
            <a:solidFill>
              <a:srgbClr val="C5A6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Feel free to visit Ms. Agata in room 407 (dance studio) for Q&amp;A during lunch or send her an </a:t>
            </a:r>
            <a:r>
              <a:rPr lang="en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5"/>
              </a:rPr>
              <a:t>email</a:t>
            </a: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!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76" name="Google Shape;676;p18"/>
          <p:cNvSpPr txBox="1"/>
          <p:nvPr/>
        </p:nvSpPr>
        <p:spPr>
          <a:xfrm>
            <a:off x="6425" y="14750"/>
            <a:ext cx="2861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Didact Gothic"/>
                <a:ea typeface="Didact Gothic"/>
                <a:cs typeface="Didact Gothic"/>
                <a:sym typeface="Didact Gothic"/>
              </a:rPr>
              <a:t>MARK YOUR CALENDAR</a:t>
            </a:r>
            <a:endParaRPr b="1" u="sng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Didact Gothic"/>
                <a:ea typeface="Didact Gothic"/>
                <a:cs typeface="Didact Gothic"/>
                <a:sym typeface="Didact Gothic"/>
              </a:rPr>
              <a:t>Audition Workshops for Dance Co. plus Q&amp;A on Feb 14th &amp; 15th  at lunch!</a:t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77" name="Google Shape;677;p18"/>
          <p:cNvSpPr txBox="1"/>
          <p:nvPr/>
        </p:nvSpPr>
        <p:spPr>
          <a:xfrm>
            <a:off x="74225" y="3650250"/>
            <a:ext cx="176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6" action="ppaction://hlinksldjump"/>
              </a:rPr>
              <a:t>Back to home page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 txBox="1">
            <a:spLocks noGrp="1"/>
          </p:cNvSpPr>
          <p:nvPr>
            <p:ph type="title"/>
          </p:nvPr>
        </p:nvSpPr>
        <p:spPr>
          <a:xfrm>
            <a:off x="181681" y="248225"/>
            <a:ext cx="2858400" cy="2136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 yourself!</a:t>
            </a:r>
            <a:endParaRPr/>
          </a:p>
        </p:txBody>
      </p:sp>
      <p:sp>
        <p:nvSpPr>
          <p:cNvPr id="683" name="Google Shape;683;p19"/>
          <p:cNvSpPr txBox="1"/>
          <p:nvPr/>
        </p:nvSpPr>
        <p:spPr>
          <a:xfrm>
            <a:off x="85350" y="884775"/>
            <a:ext cx="2724300" cy="167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Didact Gothic"/>
                <a:ea typeface="Didact Gothic"/>
                <a:cs typeface="Didact Gothic"/>
                <a:sym typeface="Didact Gothic"/>
              </a:rPr>
              <a:t>Join the </a:t>
            </a:r>
            <a:r>
              <a:rPr lang="en" sz="2100" b="1">
                <a:latin typeface="Didact Gothic"/>
                <a:ea typeface="Didact Gothic"/>
                <a:cs typeface="Didact Gothic"/>
                <a:sym typeface="Didact Gothic"/>
              </a:rPr>
              <a:t>Concert Choir</a:t>
            </a:r>
            <a:endParaRPr sz="21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OPEN TO ALL! </a:t>
            </a:r>
            <a:endParaRPr sz="1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No audition required! Just sign up when you register for classes.</a:t>
            </a: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84" name="Google Shape;684;p19"/>
          <p:cNvSpPr txBox="1"/>
          <p:nvPr/>
        </p:nvSpPr>
        <p:spPr>
          <a:xfrm>
            <a:off x="2595875" y="3535450"/>
            <a:ext cx="38532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Didact Gothic"/>
                <a:ea typeface="Didact Gothic"/>
                <a:cs typeface="Didact Gothic"/>
                <a:sym typeface="Didact Gothic"/>
              </a:rPr>
              <a:t>Already an experienced singer?</a:t>
            </a: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Fill out </a:t>
            </a:r>
            <a:r>
              <a:rPr lang="en" sz="1900" u="sng">
                <a:solidFill>
                  <a:schemeClr val="hlink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this form to audition</a:t>
            </a:r>
            <a:r>
              <a:rPr lang="en" sz="19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for </a:t>
            </a:r>
            <a:endParaRPr sz="1900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Chamber Singers or </a:t>
            </a:r>
            <a:endParaRPr sz="1900" b="1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Vocal Solos</a:t>
            </a:r>
            <a:endParaRPr sz="1300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85" name="Google Shape;6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5119" y="1149800"/>
            <a:ext cx="2794743" cy="2212505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19"/>
          <p:cNvSpPr txBox="1">
            <a:spLocks noGrp="1"/>
          </p:cNvSpPr>
          <p:nvPr>
            <p:ph type="ctrTitle" idx="4294967295"/>
          </p:nvPr>
        </p:nvSpPr>
        <p:spPr>
          <a:xfrm>
            <a:off x="1840650" y="281475"/>
            <a:ext cx="5462700" cy="603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Sing! Express your emotions! 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687" name="Google Shape;687;p19"/>
          <p:cNvSpPr txBox="1"/>
          <p:nvPr/>
        </p:nvSpPr>
        <p:spPr>
          <a:xfrm>
            <a:off x="6235325" y="884775"/>
            <a:ext cx="2914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  <a:hlinkClick r:id="rId5"/>
              </a:rPr>
              <a:t>Contact Mrs. Tina Harris </a:t>
            </a:r>
            <a:endParaRPr sz="1900" b="1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88" name="Google Shape;688;p19"/>
          <p:cNvSpPr txBox="1"/>
          <p:nvPr/>
        </p:nvSpPr>
        <p:spPr>
          <a:xfrm>
            <a:off x="128825" y="4010625"/>
            <a:ext cx="176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6" action="ppaction://hlinksldjump"/>
              </a:rPr>
              <a:t>Back to home page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89" name="Google Shape;689;p19"/>
          <p:cNvSpPr txBox="1"/>
          <p:nvPr/>
        </p:nvSpPr>
        <p:spPr>
          <a:xfrm>
            <a:off x="6499700" y="1271100"/>
            <a:ext cx="246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If you have any questions</a:t>
            </a:r>
            <a:endParaRPr>
              <a:highlight>
                <a:schemeClr val="lt1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90" name="Google Shape;690;p19"/>
          <p:cNvSpPr txBox="1"/>
          <p:nvPr/>
        </p:nvSpPr>
        <p:spPr>
          <a:xfrm>
            <a:off x="6297425" y="1873975"/>
            <a:ext cx="2724300" cy="76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Didact Gothic"/>
                <a:ea typeface="Didact Gothic"/>
                <a:cs typeface="Didact Gothic"/>
                <a:sym typeface="Didact Gothic"/>
              </a:rPr>
              <a:t>Or try </a:t>
            </a:r>
            <a:r>
              <a:rPr lang="en" sz="1900" b="1">
                <a:latin typeface="Didact Gothic"/>
                <a:ea typeface="Didact Gothic"/>
                <a:cs typeface="Didact Gothic"/>
                <a:sym typeface="Didact Gothic"/>
              </a:rPr>
              <a:t>Vocal Solos</a:t>
            </a:r>
            <a:r>
              <a:rPr lang="en" sz="1900">
                <a:latin typeface="Didact Gothic"/>
                <a:ea typeface="Didact Gothic"/>
                <a:cs typeface="Didact Gothic"/>
                <a:sym typeface="Didact Gothic"/>
              </a:rPr>
              <a:t> and focus on your solo voice!</a:t>
            </a:r>
            <a:endParaRPr sz="17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20"/>
          <p:cNvPicPr preferRelativeResize="0"/>
          <p:nvPr/>
        </p:nvPicPr>
        <p:blipFill rotWithShape="1">
          <a:blip r:embed="rId3">
            <a:alphaModFix/>
          </a:blip>
          <a:srcRect t="7629"/>
          <a:stretch/>
        </p:blipFill>
        <p:spPr>
          <a:xfrm flipH="1">
            <a:off x="134275" y="110375"/>
            <a:ext cx="1578100" cy="1173026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0"/>
          <p:cNvSpPr txBox="1"/>
          <p:nvPr/>
        </p:nvSpPr>
        <p:spPr>
          <a:xfrm>
            <a:off x="3759600" y="899825"/>
            <a:ext cx="5122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Didact Gothic"/>
                <a:ea typeface="Didact Gothic"/>
                <a:cs typeface="Didact Gothic"/>
                <a:sym typeface="Didact Gothic"/>
              </a:rPr>
              <a:t>Are you an experienced string or piano player?</a:t>
            </a: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Fill out this form to audition for </a:t>
            </a:r>
            <a:r>
              <a:rPr lang="en" sz="1900" b="1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Orchestra</a:t>
            </a:r>
            <a:endParaRPr sz="1900" b="1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97" name="Google Shape;697;p20"/>
          <p:cNvSpPr txBox="1">
            <a:spLocks noGrp="1"/>
          </p:cNvSpPr>
          <p:nvPr>
            <p:ph type="ctrTitle"/>
          </p:nvPr>
        </p:nvSpPr>
        <p:spPr>
          <a:xfrm>
            <a:off x="3804000" y="296531"/>
            <a:ext cx="5078400" cy="60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Play! Embrace your passion! </a:t>
            </a:r>
            <a:endParaRPr/>
          </a:p>
        </p:txBody>
      </p:sp>
      <p:sp>
        <p:nvSpPr>
          <p:cNvPr id="698" name="Google Shape;698;p20"/>
          <p:cNvSpPr txBox="1"/>
          <p:nvPr/>
        </p:nvSpPr>
        <p:spPr>
          <a:xfrm>
            <a:off x="1002850" y="1103825"/>
            <a:ext cx="31221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Didact Gothic"/>
                <a:ea typeface="Didact Gothic"/>
                <a:cs typeface="Didact Gothic"/>
                <a:sym typeface="Didact Gothic"/>
              </a:rPr>
              <a:t>Do you play a </a:t>
            </a: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Didact Gothic"/>
                <a:ea typeface="Didact Gothic"/>
                <a:cs typeface="Didact Gothic"/>
                <a:sym typeface="Didact Gothic"/>
              </a:rPr>
              <a:t>woodwind, brass or percussion instrument?  </a:t>
            </a: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Didact Gothic"/>
                <a:ea typeface="Didact Gothic"/>
                <a:cs typeface="Didact Gothic"/>
                <a:sym typeface="Didact Gothic"/>
              </a:rPr>
              <a:t>Do you want to?</a:t>
            </a: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Didact Gothic"/>
                <a:ea typeface="Didact Gothic"/>
                <a:cs typeface="Didact Gothic"/>
                <a:sym typeface="Didact Gothic"/>
              </a:rPr>
              <a:t>JOIN THE BAND!!!</a:t>
            </a:r>
            <a:endParaRPr sz="1900"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Didact Gothic"/>
                <a:ea typeface="Didact Gothic"/>
                <a:cs typeface="Didact Gothic"/>
                <a:sym typeface="Didact Gothic"/>
              </a:rPr>
              <a:t>Click </a:t>
            </a:r>
            <a:r>
              <a:rPr lang="en" sz="1900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HERE</a:t>
            </a:r>
            <a:r>
              <a:rPr lang="en" sz="1900">
                <a:latin typeface="Didact Gothic"/>
                <a:ea typeface="Didact Gothic"/>
                <a:cs typeface="Didact Gothic"/>
                <a:sym typeface="Didact Gothic"/>
              </a:rPr>
              <a:t> for the interest form</a:t>
            </a: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99" name="Google Shape;699;p20"/>
          <p:cNvSpPr txBox="1"/>
          <p:nvPr/>
        </p:nvSpPr>
        <p:spPr>
          <a:xfrm>
            <a:off x="3164775" y="4418425"/>
            <a:ext cx="3250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5"/>
              </a:rPr>
              <a:t>Contact Ms. Michelle See </a:t>
            </a:r>
            <a:endParaRPr sz="1900"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00" name="Google Shape;700;p20"/>
          <p:cNvSpPr txBox="1"/>
          <p:nvPr/>
        </p:nvSpPr>
        <p:spPr>
          <a:xfrm>
            <a:off x="134275" y="4294550"/>
            <a:ext cx="176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6" action="ppaction://hlinksldjump"/>
              </a:rPr>
              <a:t>Back to home page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701" name="Google Shape;70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836701" y="1700550"/>
            <a:ext cx="2045699" cy="319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313" y="1488875"/>
            <a:ext cx="2685774" cy="2676827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21"/>
          <p:cNvSpPr txBox="1">
            <a:spLocks noGrp="1"/>
          </p:cNvSpPr>
          <p:nvPr>
            <p:ph type="ctrTitle" idx="4294967295"/>
          </p:nvPr>
        </p:nvSpPr>
        <p:spPr>
          <a:xfrm>
            <a:off x="2032800" y="635756"/>
            <a:ext cx="5078400" cy="603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Discover yourself!</a:t>
            </a:r>
            <a:endParaRPr/>
          </a:p>
        </p:txBody>
      </p:sp>
      <p:sp>
        <p:nvSpPr>
          <p:cNvPr id="708" name="Google Shape;708;p21"/>
          <p:cNvSpPr txBox="1"/>
          <p:nvPr/>
        </p:nvSpPr>
        <p:spPr>
          <a:xfrm>
            <a:off x="172100" y="1396075"/>
            <a:ext cx="2097900" cy="193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Sign up for </a:t>
            </a:r>
            <a:r>
              <a:rPr lang="en" sz="1900" b="1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Theater Arts I </a:t>
            </a:r>
            <a:r>
              <a:rPr lang="en" sz="19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and learn how to express yourself in a safe and loving environment</a:t>
            </a:r>
            <a:endParaRPr sz="1900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09" name="Google Shape;709;p21"/>
          <p:cNvSpPr txBox="1"/>
          <p:nvPr/>
        </p:nvSpPr>
        <p:spPr>
          <a:xfrm>
            <a:off x="6918400" y="256525"/>
            <a:ext cx="2070600" cy="223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Are you ready for something more advanced?  Audition for </a:t>
            </a:r>
            <a:r>
              <a:rPr lang="en" sz="1900" b="1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Theater Arts II and/or Honors Theater II</a:t>
            </a:r>
            <a:endParaRPr sz="1900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10" name="Google Shape;710;p21"/>
          <p:cNvSpPr txBox="1"/>
          <p:nvPr/>
        </p:nvSpPr>
        <p:spPr>
          <a:xfrm>
            <a:off x="2980663" y="4283675"/>
            <a:ext cx="3250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Contact Mrs. </a:t>
            </a:r>
            <a:r>
              <a:rPr lang="en" sz="1900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Kiera Anderson</a:t>
            </a:r>
            <a:r>
              <a:rPr lang="en" sz="1900">
                <a:latin typeface="Didact Gothic"/>
                <a:ea typeface="Didact Gothic"/>
                <a:cs typeface="Didact Gothic"/>
                <a:sym typeface="Didact Gothic"/>
              </a:rPr>
              <a:t>: kanderson@stfrancishs.org</a:t>
            </a:r>
            <a:endParaRPr sz="19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11" name="Google Shape;711;p21"/>
          <p:cNvSpPr txBox="1"/>
          <p:nvPr/>
        </p:nvSpPr>
        <p:spPr>
          <a:xfrm>
            <a:off x="134275" y="4250875"/>
            <a:ext cx="176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5" action="ppaction://hlinksldjump"/>
              </a:rPr>
              <a:t>Back to home page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12" name="Google Shape;712;p21"/>
          <p:cNvSpPr txBox="1"/>
          <p:nvPr/>
        </p:nvSpPr>
        <p:spPr>
          <a:xfrm>
            <a:off x="6918400" y="3523750"/>
            <a:ext cx="2229000" cy="10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Complete </a:t>
            </a:r>
            <a:r>
              <a:rPr lang="en" sz="1900" b="1" u="sng">
                <a:solidFill>
                  <a:schemeClr val="hlink"/>
                </a:solidFill>
                <a:highlight>
                  <a:srgbClr val="FFCB25"/>
                </a:highlight>
                <a:latin typeface="Didact Gothic"/>
                <a:ea typeface="Didact Gothic"/>
                <a:cs typeface="Didact Gothic"/>
                <a:sym typeface="Didact Gothic"/>
                <a:hlinkClick r:id="rId6"/>
              </a:rPr>
              <a:t>this form</a:t>
            </a:r>
            <a:r>
              <a:rPr lang="en" sz="1900" u="sng">
                <a:solidFill>
                  <a:schemeClr val="hlink"/>
                </a:solidFill>
                <a:highlight>
                  <a:srgbClr val="FFCB25"/>
                </a:highlight>
                <a:latin typeface="Didact Gothic"/>
                <a:ea typeface="Didact Gothic"/>
                <a:cs typeface="Didact Gothic"/>
                <a:sym typeface="Didact Gothic"/>
                <a:hlinkClick r:id="rId6"/>
              </a:rPr>
              <a:t> </a:t>
            </a:r>
            <a:r>
              <a:rPr lang="en" sz="19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to receive audition information</a:t>
            </a:r>
            <a:endParaRPr sz="1900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2"/>
          <p:cNvSpPr txBox="1">
            <a:spLocks noGrp="1"/>
          </p:cNvSpPr>
          <p:nvPr>
            <p:ph type="ctrTitle"/>
          </p:nvPr>
        </p:nvSpPr>
        <p:spPr>
          <a:xfrm>
            <a:off x="2762150" y="296525"/>
            <a:ext cx="6120300" cy="60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Choir! Step out of the pack!</a:t>
            </a:r>
            <a:endParaRPr/>
          </a:p>
        </p:txBody>
      </p:sp>
      <p:pic>
        <p:nvPicPr>
          <p:cNvPr id="718" name="Google Shape;718;p22"/>
          <p:cNvPicPr preferRelativeResize="0"/>
          <p:nvPr/>
        </p:nvPicPr>
        <p:blipFill rotWithShape="1">
          <a:blip r:embed="rId3">
            <a:alphaModFix/>
          </a:blip>
          <a:srcRect l="49078"/>
          <a:stretch/>
        </p:blipFill>
        <p:spPr>
          <a:xfrm>
            <a:off x="1606950" y="747650"/>
            <a:ext cx="2635625" cy="34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22"/>
          <p:cNvSpPr txBox="1"/>
          <p:nvPr/>
        </p:nvSpPr>
        <p:spPr>
          <a:xfrm>
            <a:off x="4832000" y="990450"/>
            <a:ext cx="34890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Give </a:t>
            </a:r>
            <a:r>
              <a:rPr lang="en" sz="1700" b="1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Intro to Show Choir </a:t>
            </a:r>
            <a:r>
              <a:rPr lang="en" sz="17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a try for a fun and lively PE class full of singing and dancing</a:t>
            </a:r>
            <a:endParaRPr sz="1700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OR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Take it to the next level with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" sz="1700" b="1">
                <a:solidFill>
                  <a:schemeClr val="dk1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SHOW CHOIR</a:t>
            </a:r>
            <a:endParaRPr sz="1700" b="1">
              <a:solidFill>
                <a:schemeClr val="dk1"/>
              </a:solidFill>
              <a:highlight>
                <a:schemeClr val="lt1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  <a:highlight>
                <a:schemeClr val="lt1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Fill out 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this form for audition information</a:t>
            </a:r>
            <a:endParaRPr sz="1700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Live auditions are Wednesday, February 23rd from 4pm - 5pm in the SFHS Dance Room</a:t>
            </a:r>
            <a:endParaRPr sz="1700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20" name="Google Shape;720;p22"/>
          <p:cNvSpPr/>
          <p:nvPr/>
        </p:nvSpPr>
        <p:spPr>
          <a:xfrm>
            <a:off x="1403175" y="665000"/>
            <a:ext cx="616200" cy="533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2"/>
          <p:cNvSpPr txBox="1"/>
          <p:nvPr/>
        </p:nvSpPr>
        <p:spPr>
          <a:xfrm>
            <a:off x="2946750" y="4491025"/>
            <a:ext cx="3250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5"/>
              </a:rPr>
              <a:t>Contact Mrs. Tina Harris </a:t>
            </a:r>
            <a:endParaRPr sz="1900"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22" name="Google Shape;722;p22"/>
          <p:cNvSpPr txBox="1"/>
          <p:nvPr/>
        </p:nvSpPr>
        <p:spPr>
          <a:xfrm>
            <a:off x="134275" y="4234500"/>
            <a:ext cx="176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6" action="ppaction://hlinksldjump"/>
              </a:rPr>
              <a:t>Back to home page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723" name="Google Shape;72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87149" y="129875"/>
            <a:ext cx="1410225" cy="2820475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22"/>
          <p:cNvSpPr txBox="1"/>
          <p:nvPr/>
        </p:nvSpPr>
        <p:spPr>
          <a:xfrm>
            <a:off x="7322100" y="4406275"/>
            <a:ext cx="1763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idact Gothic"/>
                <a:ea typeface="Didact Gothic"/>
                <a:cs typeface="Didact Gothic"/>
                <a:sym typeface="Didact Gothic"/>
              </a:rPr>
              <a:t>(There’s no need to re-audition if you’re currently in the class)</a:t>
            </a:r>
            <a:endParaRPr sz="1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275" y="37950"/>
            <a:ext cx="6228776" cy="4671576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23"/>
          <p:cNvSpPr txBox="1">
            <a:spLocks noGrp="1"/>
          </p:cNvSpPr>
          <p:nvPr>
            <p:ph type="ctrTitle"/>
          </p:nvPr>
        </p:nvSpPr>
        <p:spPr>
          <a:xfrm>
            <a:off x="1142988" y="1919774"/>
            <a:ext cx="6858000" cy="115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what pulls it all together?</a:t>
            </a:r>
            <a:endParaRPr/>
          </a:p>
        </p:txBody>
      </p:sp>
      <p:sp>
        <p:nvSpPr>
          <p:cNvPr id="731" name="Google Shape;731;p23"/>
          <p:cNvSpPr txBox="1"/>
          <p:nvPr/>
        </p:nvSpPr>
        <p:spPr>
          <a:xfrm>
            <a:off x="1578363" y="2771375"/>
            <a:ext cx="57666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Theater Tech and Design</a:t>
            </a:r>
            <a:endParaRPr sz="1900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Do you have what it takes to be apart of the crew? </a:t>
            </a:r>
            <a:endParaRPr sz="1900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Fill out this form for more information</a:t>
            </a:r>
            <a:r>
              <a:rPr lang="en" sz="19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900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32" name="Google Shape;732;p23"/>
          <p:cNvSpPr txBox="1"/>
          <p:nvPr/>
        </p:nvSpPr>
        <p:spPr>
          <a:xfrm>
            <a:off x="2836413" y="4506950"/>
            <a:ext cx="3250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5"/>
              </a:rPr>
              <a:t>Contact Mr. Jeremy Toy </a:t>
            </a:r>
            <a:endParaRPr sz="1900"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33" name="Google Shape;733;p23"/>
          <p:cNvSpPr txBox="1"/>
          <p:nvPr/>
        </p:nvSpPr>
        <p:spPr>
          <a:xfrm>
            <a:off x="134275" y="4343700"/>
            <a:ext cx="176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6" action="ppaction://hlinksldjump"/>
              </a:rPr>
              <a:t>Back to home page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734" name="Google Shape;73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7107275" y="1674375"/>
            <a:ext cx="2305800" cy="16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23"/>
          <p:cNvPicPr preferRelativeResize="0"/>
          <p:nvPr/>
        </p:nvPicPr>
        <p:blipFill rotWithShape="1">
          <a:blip r:embed="rId8">
            <a:alphaModFix/>
          </a:blip>
          <a:srcRect l="39211" r="36803"/>
          <a:stretch/>
        </p:blipFill>
        <p:spPr>
          <a:xfrm>
            <a:off x="250375" y="1418850"/>
            <a:ext cx="553034" cy="23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23"/>
          <p:cNvPicPr preferRelativeResize="0"/>
          <p:nvPr/>
        </p:nvPicPr>
        <p:blipFill rotWithShape="1">
          <a:blip r:embed="rId9">
            <a:alphaModFix/>
          </a:blip>
          <a:srcRect l="33457" t="41124" r="32168" b="37230"/>
          <a:stretch/>
        </p:blipFill>
        <p:spPr>
          <a:xfrm rot="5400000">
            <a:off x="5470950" y="4361802"/>
            <a:ext cx="1031777" cy="46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23"/>
          <p:cNvPicPr preferRelativeResize="0"/>
          <p:nvPr/>
        </p:nvPicPr>
        <p:blipFill rotWithShape="1">
          <a:blip r:embed="rId10">
            <a:alphaModFix/>
          </a:blip>
          <a:srcRect l="37786" r="36394"/>
          <a:stretch/>
        </p:blipFill>
        <p:spPr>
          <a:xfrm>
            <a:off x="2836425" y="4077950"/>
            <a:ext cx="372939" cy="10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24" descr="Performed by the St. Francis High School Chamber Singers (and guests), under the direction of Tina Harris.  Audio and video edited by Tina Harris." title="At the Beginning (SFHS Prayer Service May 15, 2020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2950" y="126475"/>
            <a:ext cx="6520726" cy="48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24"/>
          <p:cNvSpPr txBox="1"/>
          <p:nvPr/>
        </p:nvSpPr>
        <p:spPr>
          <a:xfrm>
            <a:off x="63300" y="3841350"/>
            <a:ext cx="176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5" action="ppaction://hlinksldjump"/>
              </a:rPr>
              <a:t>Back to home page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19_Sinclair_Template_SlidesMania">
  <a:themeElements>
    <a:clrScheme name="Office">
      <a:dk1>
        <a:srgbClr val="000000"/>
      </a:dk1>
      <a:lt1>
        <a:srgbClr val="FFFFFF"/>
      </a:lt1>
      <a:dk2>
        <a:srgbClr val="171717"/>
      </a:dk2>
      <a:lt2>
        <a:srgbClr val="E7E6E6"/>
      </a:lt2>
      <a:accent1>
        <a:srgbClr val="17C0CA"/>
      </a:accent1>
      <a:accent2>
        <a:srgbClr val="6EBDC8"/>
      </a:accent2>
      <a:accent3>
        <a:srgbClr val="68BEE5"/>
      </a:accent3>
      <a:accent4>
        <a:srgbClr val="4AA2E5"/>
      </a:accent4>
      <a:accent5>
        <a:srgbClr val="C2BDA6"/>
      </a:accent5>
      <a:accent6>
        <a:srgbClr val="EBE7D9"/>
      </a:accent6>
      <a:hlink>
        <a:srgbClr val="171717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On-screen Show (16:9)</PresentationFormat>
  <Paragraphs>97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Didact Gothic</vt:lpstr>
      <vt:lpstr>Barlow Condensed</vt:lpstr>
      <vt:lpstr>Rochester</vt:lpstr>
      <vt:lpstr>Homemade Apple</vt:lpstr>
      <vt:lpstr>Poppins</vt:lpstr>
      <vt:lpstr>Arial</vt:lpstr>
      <vt:lpstr>Calibri</vt:lpstr>
      <vt:lpstr>0119_Sinclair_Template_SlidesMania</vt:lpstr>
      <vt:lpstr>Pick a Performing Art! Click on each department for more information</vt:lpstr>
      <vt:lpstr>Dance!  Move your body!</vt:lpstr>
      <vt:lpstr>Sing  Express yourself!</vt:lpstr>
      <vt:lpstr>Play! Embrace your passion! </vt:lpstr>
      <vt:lpstr>Act!  Discover yourself!</vt:lpstr>
      <vt:lpstr>Show Choir! Step out of the pack!</vt:lpstr>
      <vt:lpstr>And what pulls it all together?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a Performing Art! Click on each department for more information</dc:title>
  <dc:creator>LWilkins</dc:creator>
  <cp:lastModifiedBy>Lisa Wilkins</cp:lastModifiedBy>
  <cp:revision>1</cp:revision>
  <dcterms:modified xsi:type="dcterms:W3CDTF">2022-02-07T22:08:38Z</dcterms:modified>
</cp:coreProperties>
</file>